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6"/>
  </p:notesMasterIdLst>
  <p:sldIdLst>
    <p:sldId id="257" r:id="rId5"/>
    <p:sldId id="271" r:id="rId6"/>
    <p:sldId id="260" r:id="rId7"/>
    <p:sldId id="269" r:id="rId8"/>
    <p:sldId id="261" r:id="rId9"/>
    <p:sldId id="266" r:id="rId10"/>
    <p:sldId id="259" r:id="rId11"/>
    <p:sldId id="272" r:id="rId12"/>
    <p:sldId id="263" r:id="rId13"/>
    <p:sldId id="264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CE140-F44F-4AA5-9A7D-F722D3EE06F8}" v="881" dt="2020-11-08T08:53:14.218"/>
    <p1510:client id="{1748E733-0471-4BF6-B4A7-0C49BC13956D}" v="13" dt="2020-11-08T02:46:54.554"/>
    <p1510:client id="{2D1DD1A0-95E8-499C-80AB-6A7E4EFC23C8}" v="404" dt="2020-11-08T00:33:11.086"/>
    <p1510:client id="{46DDF703-7984-4718-AAC8-A171A8D077BB}" v="65" dt="2020-11-08T08:12:05.195"/>
    <p1510:client id="{48F20402-8FEC-4C44-A0CF-5E7BA33B02D4}" v="1304" dt="2020-11-08T01:31:27.611"/>
    <p1510:client id="{83F23D11-7529-4490-A04F-F4773EFB383D}" v="116" dt="2020-11-08T01:33:41.375"/>
    <p1510:client id="{86B8E315-0889-4A5C-A1CD-F6356572E5C7}" v="651" dt="2020-11-08T00:28:30.033"/>
    <p1510:client id="{9D87EE67-2E31-4306-936F-150732B1B596}" v="1" dt="2020-11-08T00:40:16.426"/>
    <p1510:client id="{E9893853-CB6A-400B-9954-CF160E47A681}" v="416" dt="2020-11-08T22:57:01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Hang Chu" userId="S::minhhang.chu@ucalgary.ca::9a69a5b3-17b3-4acc-87e1-22e29f8760c7" providerId="AD" clId="Web-{C423745E-B947-4E8B-B7AB-CF990EF2E49F}"/>
    <pc:docChg chg="modSld addMainMaster delMainMaster">
      <pc:chgData name="Minh Hang Chu" userId="S::minhhang.chu@ucalgary.ca::9a69a5b3-17b3-4acc-87e1-22e29f8760c7" providerId="AD" clId="Web-{C423745E-B947-4E8B-B7AB-CF990EF2E49F}" dt="2020-11-06T01:47:32.793" v="0"/>
      <pc:docMkLst>
        <pc:docMk/>
      </pc:docMkLst>
      <pc:sldChg chg="addSp modSp mod setBg modClrScheme chgLayout">
        <pc:chgData name="Minh Hang Chu" userId="S::minhhang.chu@ucalgary.ca::9a69a5b3-17b3-4acc-87e1-22e29f8760c7" providerId="AD" clId="Web-{C423745E-B947-4E8B-B7AB-CF990EF2E49F}" dt="2020-11-06T01:47:32.793" v="0"/>
        <pc:sldMkLst>
          <pc:docMk/>
          <pc:sldMk cId="109857222" sldId="256"/>
        </pc:sldMkLst>
        <pc:spChg chg="mod">
          <ac:chgData name="Minh Hang Chu" userId="S::minhhang.chu@ucalgary.ca::9a69a5b3-17b3-4acc-87e1-22e29f8760c7" providerId="AD" clId="Web-{C423745E-B947-4E8B-B7AB-CF990EF2E49F}" dt="2020-11-06T01:47:32.793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inh Hang Chu" userId="S::minhhang.chu@ucalgary.ca::9a69a5b3-17b3-4acc-87e1-22e29f8760c7" providerId="AD" clId="Web-{C423745E-B947-4E8B-B7AB-CF990EF2E49F}" dt="2020-11-06T01:47:32.793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Minh Hang Chu" userId="S::minhhang.chu@ucalgary.ca::9a69a5b3-17b3-4acc-87e1-22e29f8760c7" providerId="AD" clId="Web-{C423745E-B947-4E8B-B7AB-CF990EF2E49F}" dt="2020-11-06T01:47:32.793" v="0"/>
          <ac:spMkLst>
            <pc:docMk/>
            <pc:sldMk cId="109857222" sldId="256"/>
            <ac:spMk id="9" creationId="{9B37791B-B040-4694-BFDC-8DD132D86E8E}"/>
          </ac:spMkLst>
        </pc:spChg>
        <pc:spChg chg="add">
          <ac:chgData name="Minh Hang Chu" userId="S::minhhang.chu@ucalgary.ca::9a69a5b3-17b3-4acc-87e1-22e29f8760c7" providerId="AD" clId="Web-{C423745E-B947-4E8B-B7AB-CF990EF2E49F}" dt="2020-11-06T01:47:32.793" v="0"/>
          <ac:spMkLst>
            <pc:docMk/>
            <pc:sldMk cId="109857222" sldId="256"/>
            <ac:spMk id="11" creationId="{797EB57D-64BE-402B-87FC-93B8EC829987}"/>
          </ac:spMkLst>
        </pc:spChg>
        <pc:picChg chg="add">
          <ac:chgData name="Minh Hang Chu" userId="S::minhhang.chu@ucalgary.ca::9a69a5b3-17b3-4acc-87e1-22e29f8760c7" providerId="AD" clId="Web-{C423745E-B947-4E8B-B7AB-CF990EF2E49F}" dt="2020-11-06T01:47:32.793" v="0"/>
          <ac:picMkLst>
            <pc:docMk/>
            <pc:sldMk cId="109857222" sldId="256"/>
            <ac:picMk id="4" creationId="{7FF24784-F4EF-45B7-A72F-4761F57B3A91}"/>
          </ac:picMkLst>
        </pc:picChg>
      </pc:sldChg>
      <pc:sldMasterChg chg="del delSldLayout">
        <pc:chgData name="Minh Hang Chu" userId="S::minhhang.chu@ucalgary.ca::9a69a5b3-17b3-4acc-87e1-22e29f8760c7" providerId="AD" clId="Web-{C423745E-B947-4E8B-B7AB-CF990EF2E49F}" dt="2020-11-06T01:47:32.793" v="0"/>
        <pc:sldMasterMkLst>
          <pc:docMk/>
          <pc:sldMasterMk cId="2460954070" sldId="2147483660"/>
        </pc:sldMasterMkLst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Minh Hang Chu" userId="S::minhhang.chu@ucalgary.ca::9a69a5b3-17b3-4acc-87e1-22e29f8760c7" providerId="AD" clId="Web-{C423745E-B947-4E8B-B7AB-CF990EF2E49F}" dt="2020-11-06T01:47:32.793" v="0"/>
        <pc:sldMasterMkLst>
          <pc:docMk/>
          <pc:sldMasterMk cId="3464462994" sldId="2147483672"/>
        </pc:sldMasterMkLst>
        <pc:sldLayoutChg chg="ad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397587350" sldId="2147483673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2884602898" sldId="2147483674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547567482" sldId="2147483675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4183393502" sldId="2147483676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761417284" sldId="2147483677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4006442348" sldId="2147483678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3320102401" sldId="2147483679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2610549160" sldId="2147483680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736357694" sldId="2147483681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399052092" sldId="2147483682"/>
          </pc:sldLayoutMkLst>
        </pc:sldLayoutChg>
        <pc:sldLayoutChg chg="add replId">
          <pc:chgData name="Minh Hang Chu" userId="S::minhhang.chu@ucalgary.ca::9a69a5b3-17b3-4acc-87e1-22e29f8760c7" providerId="AD" clId="Web-{C423745E-B947-4E8B-B7AB-CF990EF2E49F}" dt="2020-11-06T01:47:32.793" v="0"/>
          <pc:sldLayoutMkLst>
            <pc:docMk/>
            <pc:sldMasterMk cId="3464462994" sldId="2147483672"/>
            <pc:sldLayoutMk cId="3514403524" sldId="2147483683"/>
          </pc:sldLayoutMkLst>
        </pc:sldLayoutChg>
      </pc:sldMasterChg>
    </pc:docChg>
  </pc:docChgLst>
  <pc:docChgLst>
    <pc:chgData name="Edward Mah" userId="S::edward.mah@ucalgary.ca::415abeb4-09f2-4348-b185-98a6c50a12f0" providerId="AD" clId="Web-{83F23D11-7529-4490-A04F-F4773EFB383D}"/>
    <pc:docChg chg="modSld">
      <pc:chgData name="Edward Mah" userId="S::edward.mah@ucalgary.ca::415abeb4-09f2-4348-b185-98a6c50a12f0" providerId="AD" clId="Web-{83F23D11-7529-4490-A04F-F4773EFB383D}" dt="2020-11-08T01:33:41.375" v="115" actId="20577"/>
      <pc:docMkLst>
        <pc:docMk/>
      </pc:docMkLst>
      <pc:sldChg chg="modSp">
        <pc:chgData name="Edward Mah" userId="S::edward.mah@ucalgary.ca::415abeb4-09f2-4348-b185-98a6c50a12f0" providerId="AD" clId="Web-{83F23D11-7529-4490-A04F-F4773EFB383D}" dt="2020-11-08T01:33:41.375" v="114" actId="20577"/>
        <pc:sldMkLst>
          <pc:docMk/>
          <pc:sldMk cId="1299519184" sldId="264"/>
        </pc:sldMkLst>
        <pc:spChg chg="mod">
          <ac:chgData name="Edward Mah" userId="S::edward.mah@ucalgary.ca::415abeb4-09f2-4348-b185-98a6c50a12f0" providerId="AD" clId="Web-{83F23D11-7529-4490-A04F-F4773EFB383D}" dt="2020-11-08T01:33:41.375" v="114" actId="20577"/>
          <ac:spMkLst>
            <pc:docMk/>
            <pc:sldMk cId="1299519184" sldId="264"/>
            <ac:spMk id="121" creationId="{FC8CEE2A-57C5-4A2D-9D3D-0EA2764D6844}"/>
          </ac:spMkLst>
        </pc:spChg>
      </pc:sldChg>
    </pc:docChg>
  </pc:docChgLst>
  <pc:docChgLst>
    <pc:chgData name="Edward Mah" userId="S::edward.mah@ucalgary.ca::415abeb4-09f2-4348-b185-98a6c50a12f0" providerId="AD" clId="Web-{86B8E315-0889-4A5C-A1CD-F6356572E5C7}"/>
    <pc:docChg chg="modSld">
      <pc:chgData name="Edward Mah" userId="S::edward.mah@ucalgary.ca::415abeb4-09f2-4348-b185-98a6c50a12f0" providerId="AD" clId="Web-{86B8E315-0889-4A5C-A1CD-F6356572E5C7}" dt="2020-11-08T00:28:30.033" v="650" actId="20577"/>
      <pc:docMkLst>
        <pc:docMk/>
      </pc:docMkLst>
      <pc:sldChg chg="modSp">
        <pc:chgData name="Edward Mah" userId="S::edward.mah@ucalgary.ca::415abeb4-09f2-4348-b185-98a6c50a12f0" providerId="AD" clId="Web-{86B8E315-0889-4A5C-A1CD-F6356572E5C7}" dt="2020-11-08T00:28:30.033" v="649" actId="20577"/>
        <pc:sldMkLst>
          <pc:docMk/>
          <pc:sldMk cId="1299519184" sldId="264"/>
        </pc:sldMkLst>
        <pc:spChg chg="mod">
          <ac:chgData name="Edward Mah" userId="S::edward.mah@ucalgary.ca::415abeb4-09f2-4348-b185-98a6c50a12f0" providerId="AD" clId="Web-{86B8E315-0889-4A5C-A1CD-F6356572E5C7}" dt="2020-11-08T00:28:30.033" v="649" actId="20577"/>
          <ac:spMkLst>
            <pc:docMk/>
            <pc:sldMk cId="1299519184" sldId="264"/>
            <ac:spMk id="3" creationId="{53D01049-F275-40EF-AF30-9E6198C38E4C}"/>
          </ac:spMkLst>
        </pc:spChg>
      </pc:sldChg>
    </pc:docChg>
  </pc:docChgLst>
  <pc:docChgLst>
    <pc:chgData name="Nicolas" userId="968752f4-ffa2-4fdc-aa77-84e230a0cf3f" providerId="ADAL" clId="{46DDF703-7984-4718-AAC8-A171A8D077BB}"/>
    <pc:docChg chg="undo custSel mod modSld">
      <pc:chgData name="Nicolas" userId="968752f4-ffa2-4fdc-aa77-84e230a0cf3f" providerId="ADAL" clId="{46DDF703-7984-4718-AAC8-A171A8D077BB}" dt="2020-11-08T08:12:05.195" v="63" actId="14100"/>
      <pc:docMkLst>
        <pc:docMk/>
      </pc:docMkLst>
      <pc:sldChg chg="addSp delSp modSp mod setBg modAnim">
        <pc:chgData name="Nicolas" userId="968752f4-ffa2-4fdc-aa77-84e230a0cf3f" providerId="ADAL" clId="{46DDF703-7984-4718-AAC8-A171A8D077BB}" dt="2020-11-08T08:12:05.195" v="63" actId="14100"/>
        <pc:sldMkLst>
          <pc:docMk/>
          <pc:sldMk cId="822364005" sldId="269"/>
        </pc:sldMkLst>
        <pc:spChg chg="add del">
          <ac:chgData name="Nicolas" userId="968752f4-ffa2-4fdc-aa77-84e230a0cf3f" providerId="ADAL" clId="{46DDF703-7984-4718-AAC8-A171A8D077BB}" dt="2020-11-08T08:11:04.368" v="11" actId="26606"/>
          <ac:spMkLst>
            <pc:docMk/>
            <pc:sldMk cId="822364005" sldId="269"/>
            <ac:spMk id="4" creationId="{F3060C83-F051-4F0E-ABAD-AA0DFC48B218}"/>
          </ac:spMkLst>
        </pc:spChg>
        <pc:spChg chg="add del">
          <ac:chgData name="Nicolas" userId="968752f4-ffa2-4fdc-aa77-84e230a0cf3f" providerId="ADAL" clId="{46DDF703-7984-4718-AAC8-A171A8D077BB}" dt="2020-11-08T08:11:04.368" v="11" actId="26606"/>
          <ac:spMkLst>
            <pc:docMk/>
            <pc:sldMk cId="822364005" sldId="269"/>
            <ac:spMk id="6" creationId="{83C98ABE-055B-441F-B07E-44F97F083C39}"/>
          </ac:spMkLst>
        </pc:spChg>
        <pc:spChg chg="add del">
          <ac:chgData name="Nicolas" userId="968752f4-ffa2-4fdc-aa77-84e230a0cf3f" providerId="ADAL" clId="{46DDF703-7984-4718-AAC8-A171A8D077BB}" dt="2020-11-08T08:11:00.856" v="7" actId="26606"/>
          <ac:spMkLst>
            <pc:docMk/>
            <pc:sldMk cId="822364005" sldId="269"/>
            <ac:spMk id="7" creationId="{57845966-6EFC-468A-9CC7-BAB4B95854E7}"/>
          </ac:spMkLst>
        </pc:spChg>
        <pc:spChg chg="add del">
          <ac:chgData name="Nicolas" userId="968752f4-ffa2-4fdc-aa77-84e230a0cf3f" providerId="ADAL" clId="{46DDF703-7984-4718-AAC8-A171A8D077BB}" dt="2020-11-08T08:11:04.368" v="11" actId="26606"/>
          <ac:spMkLst>
            <pc:docMk/>
            <pc:sldMk cId="822364005" sldId="269"/>
            <ac:spMk id="8" creationId="{29FDB030-9B49-4CED-8CCD-4D99382388AC}"/>
          </ac:spMkLst>
        </pc:spChg>
        <pc:spChg chg="add del">
          <ac:chgData name="Nicolas" userId="968752f4-ffa2-4fdc-aa77-84e230a0cf3f" providerId="ADAL" clId="{46DDF703-7984-4718-AAC8-A171A8D077BB}" dt="2020-11-08T08:11:00.856" v="7" actId="26606"/>
          <ac:spMkLst>
            <pc:docMk/>
            <pc:sldMk cId="822364005" sldId="269"/>
            <ac:spMk id="11" creationId="{ADAD1991-FFD1-4E94-ABAB-7560D33008E4}"/>
          </ac:spMkLst>
        </pc:spChg>
        <pc:spChg chg="add del">
          <ac:chgData name="Nicolas" userId="968752f4-ffa2-4fdc-aa77-84e230a0cf3f" providerId="ADAL" clId="{46DDF703-7984-4718-AAC8-A171A8D077BB}" dt="2020-11-08T08:11:04.368" v="11" actId="26606"/>
          <ac:spMkLst>
            <pc:docMk/>
            <pc:sldMk cId="822364005" sldId="269"/>
            <ac:spMk id="13" creationId="{3783CA14-24A1-485C-8B30-D6A5D87987AD}"/>
          </ac:spMkLst>
        </pc:spChg>
        <pc:spChg chg="add del">
          <ac:chgData name="Nicolas" userId="968752f4-ffa2-4fdc-aa77-84e230a0cf3f" providerId="ADAL" clId="{46DDF703-7984-4718-AAC8-A171A8D077BB}" dt="2020-11-08T08:11:04.368" v="11" actId="26606"/>
          <ac:spMkLst>
            <pc:docMk/>
            <pc:sldMk cId="822364005" sldId="269"/>
            <ac:spMk id="15" creationId="{9A97C86A-04D6-40F7-AE84-31AB43E6A846}"/>
          </ac:spMkLst>
        </pc:spChg>
        <pc:spChg chg="add del">
          <ac:chgData name="Nicolas" userId="968752f4-ffa2-4fdc-aa77-84e230a0cf3f" providerId="ADAL" clId="{46DDF703-7984-4718-AAC8-A171A8D077BB}" dt="2020-11-08T08:11:04.368" v="11" actId="26606"/>
          <ac:spMkLst>
            <pc:docMk/>
            <pc:sldMk cId="822364005" sldId="269"/>
            <ac:spMk id="17" creationId="{FF9F2414-84E8-453E-B1F3-389FDE8192D9}"/>
          </ac:spMkLst>
        </pc:spChg>
        <pc:spChg chg="add del">
          <ac:chgData name="Nicolas" userId="968752f4-ffa2-4fdc-aa77-84e230a0cf3f" providerId="ADAL" clId="{46DDF703-7984-4718-AAC8-A171A8D077BB}" dt="2020-11-08T08:11:04.368" v="11" actId="26606"/>
          <ac:spMkLst>
            <pc:docMk/>
            <pc:sldMk cId="822364005" sldId="269"/>
            <ac:spMk id="19" creationId="{3ECA69A1-7536-43AC-85EF-C7106179F5ED}"/>
          </ac:spMkLst>
        </pc:spChg>
        <pc:spChg chg="add del">
          <ac:chgData name="Nicolas" userId="968752f4-ffa2-4fdc-aa77-84e230a0cf3f" providerId="ADAL" clId="{46DDF703-7984-4718-AAC8-A171A8D077BB}" dt="2020-11-08T08:11:04.960" v="13" actId="26606"/>
          <ac:spMkLst>
            <pc:docMk/>
            <pc:sldMk cId="822364005" sldId="269"/>
            <ac:spMk id="21" creationId="{B649E800-A5C8-49A0-A453-ED537DA3156A}"/>
          </ac:spMkLst>
        </pc:spChg>
        <pc:spChg chg="add del">
          <ac:chgData name="Nicolas" userId="968752f4-ffa2-4fdc-aa77-84e230a0cf3f" providerId="ADAL" clId="{46DDF703-7984-4718-AAC8-A171A8D077BB}" dt="2020-11-08T08:11:04.960" v="13" actId="26606"/>
          <ac:spMkLst>
            <pc:docMk/>
            <pc:sldMk cId="822364005" sldId="269"/>
            <ac:spMk id="22" creationId="{8BA67DD7-B75D-4A30-90A4-EEA9F64AF11B}"/>
          </ac:spMkLst>
        </pc:spChg>
        <pc:spChg chg="add del">
          <ac:chgData name="Nicolas" userId="968752f4-ffa2-4fdc-aa77-84e230a0cf3f" providerId="ADAL" clId="{46DDF703-7984-4718-AAC8-A171A8D077BB}" dt="2020-11-08T08:11:08.349" v="15" actId="26606"/>
          <ac:spMkLst>
            <pc:docMk/>
            <pc:sldMk cId="822364005" sldId="269"/>
            <ac:spMk id="26" creationId="{B9FF99BD-075F-4761-A995-6FC574BD25EA}"/>
          </ac:spMkLst>
        </pc:spChg>
        <pc:spChg chg="add del">
          <ac:chgData name="Nicolas" userId="968752f4-ffa2-4fdc-aa77-84e230a0cf3f" providerId="ADAL" clId="{46DDF703-7984-4718-AAC8-A171A8D077BB}" dt="2020-11-08T08:11:08.349" v="15" actId="26606"/>
          <ac:spMkLst>
            <pc:docMk/>
            <pc:sldMk cId="822364005" sldId="269"/>
            <ac:spMk id="27" creationId="{A7B21A54-9BA3-4EA9-B460-5A829ADD9051}"/>
          </ac:spMkLst>
        </pc:spChg>
        <pc:spChg chg="add del">
          <ac:chgData name="Nicolas" userId="968752f4-ffa2-4fdc-aa77-84e230a0cf3f" providerId="ADAL" clId="{46DDF703-7984-4718-AAC8-A171A8D077BB}" dt="2020-11-08T08:11:08.349" v="15" actId="26606"/>
          <ac:spMkLst>
            <pc:docMk/>
            <pc:sldMk cId="822364005" sldId="269"/>
            <ac:spMk id="28" creationId="{6FA8F714-B9D8-488A-8CCA-E9948FF913A9}"/>
          </ac:spMkLst>
        </pc:spChg>
        <pc:spChg chg="add del">
          <ac:chgData name="Nicolas" userId="968752f4-ffa2-4fdc-aa77-84e230a0cf3f" providerId="ADAL" clId="{46DDF703-7984-4718-AAC8-A171A8D077BB}" dt="2020-11-08T08:11:09.602" v="17" actId="26606"/>
          <ac:spMkLst>
            <pc:docMk/>
            <pc:sldMk cId="822364005" sldId="269"/>
            <ac:spMk id="30" creationId="{69D184B2-2226-4E31-BCCB-444330767440}"/>
          </ac:spMkLst>
        </pc:spChg>
        <pc:spChg chg="add del">
          <ac:chgData name="Nicolas" userId="968752f4-ffa2-4fdc-aa77-84e230a0cf3f" providerId="ADAL" clId="{46DDF703-7984-4718-AAC8-A171A8D077BB}" dt="2020-11-08T08:11:09.602" v="17" actId="26606"/>
          <ac:spMkLst>
            <pc:docMk/>
            <pc:sldMk cId="822364005" sldId="269"/>
            <ac:spMk id="31" creationId="{1AC4D4E3-486A-464A-8EC8-D44881097267}"/>
          </ac:spMkLst>
        </pc:spChg>
        <pc:spChg chg="add del">
          <ac:chgData name="Nicolas" userId="968752f4-ffa2-4fdc-aa77-84e230a0cf3f" providerId="ADAL" clId="{46DDF703-7984-4718-AAC8-A171A8D077BB}" dt="2020-11-08T08:11:09.602" v="17" actId="26606"/>
          <ac:spMkLst>
            <pc:docMk/>
            <pc:sldMk cId="822364005" sldId="269"/>
            <ac:spMk id="32" creationId="{864DE13E-58EB-4475-B79C-0D4FC651239B}"/>
          </ac:spMkLst>
        </pc:spChg>
        <pc:spChg chg="add del">
          <ac:chgData name="Nicolas" userId="968752f4-ffa2-4fdc-aa77-84e230a0cf3f" providerId="ADAL" clId="{46DDF703-7984-4718-AAC8-A171A8D077BB}" dt="2020-11-08T08:11:10.870" v="19" actId="26606"/>
          <ac:spMkLst>
            <pc:docMk/>
            <pc:sldMk cId="822364005" sldId="269"/>
            <ac:spMk id="34" creationId="{B9FF99BD-075F-4761-A995-6FC574BD25EA}"/>
          </ac:spMkLst>
        </pc:spChg>
        <pc:spChg chg="add del">
          <ac:chgData name="Nicolas" userId="968752f4-ffa2-4fdc-aa77-84e230a0cf3f" providerId="ADAL" clId="{46DDF703-7984-4718-AAC8-A171A8D077BB}" dt="2020-11-08T08:11:10.870" v="19" actId="26606"/>
          <ac:spMkLst>
            <pc:docMk/>
            <pc:sldMk cId="822364005" sldId="269"/>
            <ac:spMk id="35" creationId="{A7B21A54-9BA3-4EA9-B460-5A829ADD9051}"/>
          </ac:spMkLst>
        </pc:spChg>
        <pc:spChg chg="add del">
          <ac:chgData name="Nicolas" userId="968752f4-ffa2-4fdc-aa77-84e230a0cf3f" providerId="ADAL" clId="{46DDF703-7984-4718-AAC8-A171A8D077BB}" dt="2020-11-08T08:11:10.870" v="19" actId="26606"/>
          <ac:spMkLst>
            <pc:docMk/>
            <pc:sldMk cId="822364005" sldId="269"/>
            <ac:spMk id="36" creationId="{6FA8F714-B9D8-488A-8CCA-E9948FF913A9}"/>
          </ac:spMkLst>
        </pc:spChg>
        <pc:spChg chg="add del">
          <ac:chgData name="Nicolas" userId="968752f4-ffa2-4fdc-aa77-84e230a0cf3f" providerId="ADAL" clId="{46DDF703-7984-4718-AAC8-A171A8D077BB}" dt="2020-11-08T08:11:11.422" v="21" actId="26606"/>
          <ac:spMkLst>
            <pc:docMk/>
            <pc:sldMk cId="822364005" sldId="269"/>
            <ac:spMk id="38" creationId="{69D184B2-2226-4E31-BCCB-444330767440}"/>
          </ac:spMkLst>
        </pc:spChg>
        <pc:spChg chg="add del">
          <ac:chgData name="Nicolas" userId="968752f4-ffa2-4fdc-aa77-84e230a0cf3f" providerId="ADAL" clId="{46DDF703-7984-4718-AAC8-A171A8D077BB}" dt="2020-11-08T08:11:11.422" v="21" actId="26606"/>
          <ac:spMkLst>
            <pc:docMk/>
            <pc:sldMk cId="822364005" sldId="269"/>
            <ac:spMk id="39" creationId="{1AC4D4E3-486A-464A-8EC8-D44881097267}"/>
          </ac:spMkLst>
        </pc:spChg>
        <pc:spChg chg="add del">
          <ac:chgData name="Nicolas" userId="968752f4-ffa2-4fdc-aa77-84e230a0cf3f" providerId="ADAL" clId="{46DDF703-7984-4718-AAC8-A171A8D077BB}" dt="2020-11-08T08:11:11.422" v="21" actId="26606"/>
          <ac:spMkLst>
            <pc:docMk/>
            <pc:sldMk cId="822364005" sldId="269"/>
            <ac:spMk id="40" creationId="{864DE13E-58EB-4475-B79C-0D4FC651239B}"/>
          </ac:spMkLst>
        </pc:spChg>
        <pc:spChg chg="add del">
          <ac:chgData name="Nicolas" userId="968752f4-ffa2-4fdc-aa77-84e230a0cf3f" providerId="ADAL" clId="{46DDF703-7984-4718-AAC8-A171A8D077BB}" dt="2020-11-08T08:11:11.825" v="23" actId="26606"/>
          <ac:spMkLst>
            <pc:docMk/>
            <pc:sldMk cId="822364005" sldId="269"/>
            <ac:spMk id="42" creationId="{AB8C311F-7253-4AED-9701-7FC0708C41C7}"/>
          </ac:spMkLst>
        </pc:spChg>
        <pc:spChg chg="add del">
          <ac:chgData name="Nicolas" userId="968752f4-ffa2-4fdc-aa77-84e230a0cf3f" providerId="ADAL" clId="{46DDF703-7984-4718-AAC8-A171A8D077BB}" dt="2020-11-08T08:11:11.825" v="23" actId="26606"/>
          <ac:spMkLst>
            <pc:docMk/>
            <pc:sldMk cId="822364005" sldId="269"/>
            <ac:spMk id="43" creationId="{E2384209-CB15-4CDF-9D31-C44FD9A3F20D}"/>
          </ac:spMkLst>
        </pc:spChg>
        <pc:spChg chg="add del">
          <ac:chgData name="Nicolas" userId="968752f4-ffa2-4fdc-aa77-84e230a0cf3f" providerId="ADAL" clId="{46DDF703-7984-4718-AAC8-A171A8D077BB}" dt="2020-11-08T08:11:11.825" v="23" actId="26606"/>
          <ac:spMkLst>
            <pc:docMk/>
            <pc:sldMk cId="822364005" sldId="269"/>
            <ac:spMk id="44" creationId="{2633B3B5-CC90-43F0-8714-D31D1F3F0209}"/>
          </ac:spMkLst>
        </pc:spChg>
        <pc:spChg chg="add del">
          <ac:chgData name="Nicolas" userId="968752f4-ffa2-4fdc-aa77-84e230a0cf3f" providerId="ADAL" clId="{46DDF703-7984-4718-AAC8-A171A8D077BB}" dt="2020-11-08T08:11:11.825" v="23" actId="26606"/>
          <ac:spMkLst>
            <pc:docMk/>
            <pc:sldMk cId="822364005" sldId="269"/>
            <ac:spMk id="45" creationId="{A8D57A06-A426-446D-B02C-A2DC6B62E45E}"/>
          </ac:spMkLst>
        </pc:spChg>
        <pc:spChg chg="add del">
          <ac:chgData name="Nicolas" userId="968752f4-ffa2-4fdc-aa77-84e230a0cf3f" providerId="ADAL" clId="{46DDF703-7984-4718-AAC8-A171A8D077BB}" dt="2020-11-08T08:11:13.285" v="25" actId="26606"/>
          <ac:spMkLst>
            <pc:docMk/>
            <pc:sldMk cId="822364005" sldId="269"/>
            <ac:spMk id="47" creationId="{B9FF99BD-075F-4761-A995-6FC574BD25EA}"/>
          </ac:spMkLst>
        </pc:spChg>
        <pc:spChg chg="add del">
          <ac:chgData name="Nicolas" userId="968752f4-ffa2-4fdc-aa77-84e230a0cf3f" providerId="ADAL" clId="{46DDF703-7984-4718-AAC8-A171A8D077BB}" dt="2020-11-08T08:11:13.285" v="25" actId="26606"/>
          <ac:spMkLst>
            <pc:docMk/>
            <pc:sldMk cId="822364005" sldId="269"/>
            <ac:spMk id="48" creationId="{A7B21A54-9BA3-4EA9-B460-5A829ADD9051}"/>
          </ac:spMkLst>
        </pc:spChg>
        <pc:spChg chg="add del">
          <ac:chgData name="Nicolas" userId="968752f4-ffa2-4fdc-aa77-84e230a0cf3f" providerId="ADAL" clId="{46DDF703-7984-4718-AAC8-A171A8D077BB}" dt="2020-11-08T08:11:13.285" v="25" actId="26606"/>
          <ac:spMkLst>
            <pc:docMk/>
            <pc:sldMk cId="822364005" sldId="269"/>
            <ac:spMk id="49" creationId="{6FA8F714-B9D8-488A-8CCA-E9948FF913A9}"/>
          </ac:spMkLst>
        </pc:spChg>
        <pc:spChg chg="add del">
          <ac:chgData name="Nicolas" userId="968752f4-ffa2-4fdc-aa77-84e230a0cf3f" providerId="ADAL" clId="{46DDF703-7984-4718-AAC8-A171A8D077BB}" dt="2020-11-08T08:11:13.675" v="27" actId="26606"/>
          <ac:spMkLst>
            <pc:docMk/>
            <pc:sldMk cId="822364005" sldId="269"/>
            <ac:spMk id="51" creationId="{B649E800-A5C8-49A0-A453-ED537DA3156A}"/>
          </ac:spMkLst>
        </pc:spChg>
        <pc:spChg chg="add del">
          <ac:chgData name="Nicolas" userId="968752f4-ffa2-4fdc-aa77-84e230a0cf3f" providerId="ADAL" clId="{46DDF703-7984-4718-AAC8-A171A8D077BB}" dt="2020-11-08T08:11:13.675" v="27" actId="26606"/>
          <ac:spMkLst>
            <pc:docMk/>
            <pc:sldMk cId="822364005" sldId="269"/>
            <ac:spMk id="52" creationId="{8BA67DD7-B75D-4A30-90A4-EEA9F64AF11B}"/>
          </ac:spMkLst>
        </pc:spChg>
        <pc:spChg chg="add del">
          <ac:chgData name="Nicolas" userId="968752f4-ffa2-4fdc-aa77-84e230a0cf3f" providerId="ADAL" clId="{46DDF703-7984-4718-AAC8-A171A8D077BB}" dt="2020-11-08T08:11:14.840" v="29" actId="26606"/>
          <ac:spMkLst>
            <pc:docMk/>
            <pc:sldMk cId="822364005" sldId="269"/>
            <ac:spMk id="56" creationId="{57845966-6EFC-468A-9CC7-BAB4B95854E7}"/>
          </ac:spMkLst>
        </pc:spChg>
        <pc:spChg chg="add del">
          <ac:chgData name="Nicolas" userId="968752f4-ffa2-4fdc-aa77-84e230a0cf3f" providerId="ADAL" clId="{46DDF703-7984-4718-AAC8-A171A8D077BB}" dt="2020-11-08T08:11:14.840" v="29" actId="26606"/>
          <ac:spMkLst>
            <pc:docMk/>
            <pc:sldMk cId="822364005" sldId="269"/>
            <ac:spMk id="58" creationId="{ADAD1991-FFD1-4E94-ABAB-7560D33008E4}"/>
          </ac:spMkLst>
        </pc:spChg>
        <pc:spChg chg="add del">
          <ac:chgData name="Nicolas" userId="968752f4-ffa2-4fdc-aa77-84e230a0cf3f" providerId="ADAL" clId="{46DDF703-7984-4718-AAC8-A171A8D077BB}" dt="2020-11-08T08:11:19.726" v="31" actId="26606"/>
          <ac:spMkLst>
            <pc:docMk/>
            <pc:sldMk cId="822364005" sldId="269"/>
            <ac:spMk id="60" creationId="{B649E800-A5C8-49A0-A453-ED537DA3156A}"/>
          </ac:spMkLst>
        </pc:spChg>
        <pc:spChg chg="add del">
          <ac:chgData name="Nicolas" userId="968752f4-ffa2-4fdc-aa77-84e230a0cf3f" providerId="ADAL" clId="{46DDF703-7984-4718-AAC8-A171A8D077BB}" dt="2020-11-08T08:11:19.726" v="31" actId="26606"/>
          <ac:spMkLst>
            <pc:docMk/>
            <pc:sldMk cId="822364005" sldId="269"/>
            <ac:spMk id="61" creationId="{8BA67DD7-B75D-4A30-90A4-EEA9F64AF11B}"/>
          </ac:spMkLst>
        </pc:spChg>
        <pc:spChg chg="add del">
          <ac:chgData name="Nicolas" userId="968752f4-ffa2-4fdc-aa77-84e230a0cf3f" providerId="ADAL" clId="{46DDF703-7984-4718-AAC8-A171A8D077BB}" dt="2020-11-08T08:11:21.402" v="33" actId="26606"/>
          <ac:spMkLst>
            <pc:docMk/>
            <pc:sldMk cId="822364005" sldId="269"/>
            <ac:spMk id="65" creationId="{01D0AF59-99C3-4251-AB9A-C966C6AD4400}"/>
          </ac:spMkLst>
        </pc:spChg>
        <pc:spChg chg="add del">
          <ac:chgData name="Nicolas" userId="968752f4-ffa2-4fdc-aa77-84e230a0cf3f" providerId="ADAL" clId="{46DDF703-7984-4718-AAC8-A171A8D077BB}" dt="2020-11-08T08:11:21.402" v="33" actId="26606"/>
          <ac:spMkLst>
            <pc:docMk/>
            <pc:sldMk cId="822364005" sldId="269"/>
            <ac:spMk id="66" creationId="{1855405F-37A2-4869-9154-F8BE3BECE6C3}"/>
          </ac:spMkLst>
        </pc:spChg>
        <pc:spChg chg="add del">
          <ac:chgData name="Nicolas" userId="968752f4-ffa2-4fdc-aa77-84e230a0cf3f" providerId="ADAL" clId="{46DDF703-7984-4718-AAC8-A171A8D077BB}" dt="2020-11-08T08:11:22.502" v="35" actId="26606"/>
          <ac:spMkLst>
            <pc:docMk/>
            <pc:sldMk cId="822364005" sldId="269"/>
            <ac:spMk id="68" creationId="{CA815F2C-4E80-4019-8E59-FAD3F7F8473D}"/>
          </ac:spMkLst>
        </pc:spChg>
        <pc:spChg chg="add del">
          <ac:chgData name="Nicolas" userId="968752f4-ffa2-4fdc-aa77-84e230a0cf3f" providerId="ADAL" clId="{46DDF703-7984-4718-AAC8-A171A8D077BB}" dt="2020-11-08T08:11:24.247" v="37" actId="26606"/>
          <ac:spMkLst>
            <pc:docMk/>
            <pc:sldMk cId="822364005" sldId="269"/>
            <ac:spMk id="70" creationId="{0B761509-3B9A-49A6-A84B-C3D86811697D}"/>
          </ac:spMkLst>
        </pc:spChg>
        <pc:spChg chg="add del">
          <ac:chgData name="Nicolas" userId="968752f4-ffa2-4fdc-aa77-84e230a0cf3f" providerId="ADAL" clId="{46DDF703-7984-4718-AAC8-A171A8D077BB}" dt="2020-11-08T08:11:24.247" v="37" actId="26606"/>
          <ac:spMkLst>
            <pc:docMk/>
            <pc:sldMk cId="822364005" sldId="269"/>
            <ac:spMk id="71" creationId="{91DE43FD-EB47-414A-B0AB-169B0FFFA527}"/>
          </ac:spMkLst>
        </pc:spChg>
        <pc:spChg chg="add del">
          <ac:chgData name="Nicolas" userId="968752f4-ffa2-4fdc-aa77-84e230a0cf3f" providerId="ADAL" clId="{46DDF703-7984-4718-AAC8-A171A8D077BB}" dt="2020-11-08T08:11:24.603" v="39" actId="26606"/>
          <ac:spMkLst>
            <pc:docMk/>
            <pc:sldMk cId="822364005" sldId="269"/>
            <ac:spMk id="75" creationId="{22F15A2D-2324-487D-A02A-BF46C5C580EB}"/>
          </ac:spMkLst>
        </pc:spChg>
        <pc:spChg chg="add del">
          <ac:chgData name="Nicolas" userId="968752f4-ffa2-4fdc-aa77-84e230a0cf3f" providerId="ADAL" clId="{46DDF703-7984-4718-AAC8-A171A8D077BB}" dt="2020-11-08T08:11:24.603" v="39" actId="26606"/>
          <ac:spMkLst>
            <pc:docMk/>
            <pc:sldMk cId="822364005" sldId="269"/>
            <ac:spMk id="76" creationId="{2AEAFA59-923A-4F54-8B49-44C970BCC323}"/>
          </ac:spMkLst>
        </pc:spChg>
        <pc:spChg chg="add del">
          <ac:chgData name="Nicolas" userId="968752f4-ffa2-4fdc-aa77-84e230a0cf3f" providerId="ADAL" clId="{46DDF703-7984-4718-AAC8-A171A8D077BB}" dt="2020-11-08T08:11:24.603" v="39" actId="26606"/>
          <ac:spMkLst>
            <pc:docMk/>
            <pc:sldMk cId="822364005" sldId="269"/>
            <ac:spMk id="77" creationId="{C37E9D4B-7BFA-4D10-B666-547BAC499469}"/>
          </ac:spMkLst>
        </pc:spChg>
        <pc:spChg chg="add del">
          <ac:chgData name="Nicolas" userId="968752f4-ffa2-4fdc-aa77-84e230a0cf3f" providerId="ADAL" clId="{46DDF703-7984-4718-AAC8-A171A8D077BB}" dt="2020-11-08T08:11:30.702" v="43" actId="26606"/>
          <ac:spMkLst>
            <pc:docMk/>
            <pc:sldMk cId="822364005" sldId="269"/>
            <ac:spMk id="81" creationId="{22F15A2D-2324-487D-A02A-BF46C5C580EB}"/>
          </ac:spMkLst>
        </pc:spChg>
        <pc:spChg chg="add del">
          <ac:chgData name="Nicolas" userId="968752f4-ffa2-4fdc-aa77-84e230a0cf3f" providerId="ADAL" clId="{46DDF703-7984-4718-AAC8-A171A8D077BB}" dt="2020-11-08T08:11:30.702" v="43" actId="26606"/>
          <ac:spMkLst>
            <pc:docMk/>
            <pc:sldMk cId="822364005" sldId="269"/>
            <ac:spMk id="82" creationId="{2AEAFA59-923A-4F54-8B49-44C970BCC323}"/>
          </ac:spMkLst>
        </pc:spChg>
        <pc:spChg chg="add del">
          <ac:chgData name="Nicolas" userId="968752f4-ffa2-4fdc-aa77-84e230a0cf3f" providerId="ADAL" clId="{46DDF703-7984-4718-AAC8-A171A8D077BB}" dt="2020-11-08T08:11:30.702" v="43" actId="26606"/>
          <ac:spMkLst>
            <pc:docMk/>
            <pc:sldMk cId="822364005" sldId="269"/>
            <ac:spMk id="83" creationId="{C37E9D4B-7BFA-4D10-B666-547BAC499469}"/>
          </ac:spMkLst>
        </pc:spChg>
        <pc:spChg chg="add del">
          <ac:chgData name="Nicolas" userId="968752f4-ffa2-4fdc-aa77-84e230a0cf3f" providerId="ADAL" clId="{46DDF703-7984-4718-AAC8-A171A8D077BB}" dt="2020-11-08T08:11:34.818" v="45" actId="26606"/>
          <ac:spMkLst>
            <pc:docMk/>
            <pc:sldMk cId="822364005" sldId="269"/>
            <ac:spMk id="85" creationId="{C3862298-AF85-4572-BED3-52E573EBD410}"/>
          </ac:spMkLst>
        </pc:spChg>
        <pc:spChg chg="add del">
          <ac:chgData name="Nicolas" userId="968752f4-ffa2-4fdc-aa77-84e230a0cf3f" providerId="ADAL" clId="{46DDF703-7984-4718-AAC8-A171A8D077BB}" dt="2020-11-08T08:11:34.818" v="45" actId="26606"/>
          <ac:spMkLst>
            <pc:docMk/>
            <pc:sldMk cId="822364005" sldId="269"/>
            <ac:spMk id="86" creationId="{03E485DD-0C12-45BC-A361-28152A03BB93}"/>
          </ac:spMkLst>
        </pc:spChg>
        <pc:spChg chg="add del">
          <ac:chgData name="Nicolas" userId="968752f4-ffa2-4fdc-aa77-84e230a0cf3f" providerId="ADAL" clId="{46DDF703-7984-4718-AAC8-A171A8D077BB}" dt="2020-11-08T08:11:34.818" v="45" actId="26606"/>
          <ac:spMkLst>
            <pc:docMk/>
            <pc:sldMk cId="822364005" sldId="269"/>
            <ac:spMk id="87" creationId="{6D6B998F-CA62-4EE6-B7E7-046377D4F7EF}"/>
          </ac:spMkLst>
        </pc:spChg>
        <pc:spChg chg="add del">
          <ac:chgData name="Nicolas" userId="968752f4-ffa2-4fdc-aa77-84e230a0cf3f" providerId="ADAL" clId="{46DDF703-7984-4718-AAC8-A171A8D077BB}" dt="2020-11-08T08:11:35.184" v="47" actId="26606"/>
          <ac:spMkLst>
            <pc:docMk/>
            <pc:sldMk cId="822364005" sldId="269"/>
            <ac:spMk id="89" creationId="{8DAAB828-02C8-4111-AC14-FF5ACEDDFE37}"/>
          </ac:spMkLst>
        </pc:spChg>
        <pc:spChg chg="add del">
          <ac:chgData name="Nicolas" userId="968752f4-ffa2-4fdc-aa77-84e230a0cf3f" providerId="ADAL" clId="{46DDF703-7984-4718-AAC8-A171A8D077BB}" dt="2020-11-08T08:11:36.643" v="49" actId="26606"/>
          <ac:spMkLst>
            <pc:docMk/>
            <pc:sldMk cId="822364005" sldId="269"/>
            <ac:spMk id="93" creationId="{86FF76B9-219D-4469-AF87-0236D29032F1}"/>
          </ac:spMkLst>
        </pc:spChg>
        <pc:spChg chg="add del">
          <ac:chgData name="Nicolas" userId="968752f4-ffa2-4fdc-aa77-84e230a0cf3f" providerId="ADAL" clId="{46DDF703-7984-4718-AAC8-A171A8D077BB}" dt="2020-11-08T08:11:36.643" v="49" actId="26606"/>
          <ac:spMkLst>
            <pc:docMk/>
            <pc:sldMk cId="822364005" sldId="269"/>
            <ac:spMk id="97" creationId="{2E80C965-DB6D-4F81-9E9E-B027384D0BD6}"/>
          </ac:spMkLst>
        </pc:spChg>
        <pc:spChg chg="add del">
          <ac:chgData name="Nicolas" userId="968752f4-ffa2-4fdc-aa77-84e230a0cf3f" providerId="ADAL" clId="{46DDF703-7984-4718-AAC8-A171A8D077BB}" dt="2020-11-08T08:11:36.643" v="49" actId="26606"/>
          <ac:spMkLst>
            <pc:docMk/>
            <pc:sldMk cId="822364005" sldId="269"/>
            <ac:spMk id="98" creationId="{633C5E46-DAC5-4661-9C87-22B08E2A512F}"/>
          </ac:spMkLst>
        </pc:spChg>
        <pc:spChg chg="add del">
          <ac:chgData name="Nicolas" userId="968752f4-ffa2-4fdc-aa77-84e230a0cf3f" providerId="ADAL" clId="{46DDF703-7984-4718-AAC8-A171A8D077BB}" dt="2020-11-08T08:11:37.091" v="51" actId="26606"/>
          <ac:spMkLst>
            <pc:docMk/>
            <pc:sldMk cId="822364005" sldId="269"/>
            <ac:spMk id="100" creationId="{C3862298-AF85-4572-BED3-52E573EBD410}"/>
          </ac:spMkLst>
        </pc:spChg>
        <pc:spChg chg="add del">
          <ac:chgData name="Nicolas" userId="968752f4-ffa2-4fdc-aa77-84e230a0cf3f" providerId="ADAL" clId="{46DDF703-7984-4718-AAC8-A171A8D077BB}" dt="2020-11-08T08:11:37.091" v="51" actId="26606"/>
          <ac:spMkLst>
            <pc:docMk/>
            <pc:sldMk cId="822364005" sldId="269"/>
            <ac:spMk id="101" creationId="{1C897582-CB19-41B5-9426-8BD7BD008256}"/>
          </ac:spMkLst>
        </pc:spChg>
        <pc:spChg chg="add del">
          <ac:chgData name="Nicolas" userId="968752f4-ffa2-4fdc-aa77-84e230a0cf3f" providerId="ADAL" clId="{46DDF703-7984-4718-AAC8-A171A8D077BB}" dt="2020-11-08T08:11:37.091" v="51" actId="26606"/>
          <ac:spMkLst>
            <pc:docMk/>
            <pc:sldMk cId="822364005" sldId="269"/>
            <ac:spMk id="102" creationId="{0E7066FC-B004-4B5A-B02B-599B51EF3221}"/>
          </ac:spMkLst>
        </pc:spChg>
        <pc:spChg chg="add del">
          <ac:chgData name="Nicolas" userId="968752f4-ffa2-4fdc-aa77-84e230a0cf3f" providerId="ADAL" clId="{46DDF703-7984-4718-AAC8-A171A8D077BB}" dt="2020-11-08T08:11:37.779" v="53" actId="26606"/>
          <ac:spMkLst>
            <pc:docMk/>
            <pc:sldMk cId="822364005" sldId="269"/>
            <ac:spMk id="104" creationId="{1500B4A4-B1F1-41EA-886A-B8A210DBCA3B}"/>
          </ac:spMkLst>
        </pc:spChg>
        <pc:spChg chg="add del">
          <ac:chgData name="Nicolas" userId="968752f4-ffa2-4fdc-aa77-84e230a0cf3f" providerId="ADAL" clId="{46DDF703-7984-4718-AAC8-A171A8D077BB}" dt="2020-11-08T08:11:37.779" v="53" actId="26606"/>
          <ac:spMkLst>
            <pc:docMk/>
            <pc:sldMk cId="822364005" sldId="269"/>
            <ac:spMk id="105" creationId="{5E55A99C-0BDC-4DBE-8E40-9FA66F629FA1}"/>
          </ac:spMkLst>
        </pc:spChg>
        <pc:spChg chg="add del">
          <ac:chgData name="Nicolas" userId="968752f4-ffa2-4fdc-aa77-84e230a0cf3f" providerId="ADAL" clId="{46DDF703-7984-4718-AAC8-A171A8D077BB}" dt="2020-11-08T08:12:01.436" v="61" actId="26606"/>
          <ac:spMkLst>
            <pc:docMk/>
            <pc:sldMk cId="822364005" sldId="269"/>
            <ac:spMk id="107" creationId="{C3862298-AF85-4572-BED3-52E573EBD410}"/>
          </ac:spMkLst>
        </pc:spChg>
        <pc:spChg chg="add del">
          <ac:chgData name="Nicolas" userId="968752f4-ffa2-4fdc-aa77-84e230a0cf3f" providerId="ADAL" clId="{46DDF703-7984-4718-AAC8-A171A8D077BB}" dt="2020-11-08T08:12:01.436" v="61" actId="26606"/>
          <ac:spMkLst>
            <pc:docMk/>
            <pc:sldMk cId="822364005" sldId="269"/>
            <ac:spMk id="108" creationId="{1C897582-CB19-41B5-9426-8BD7BD008256}"/>
          </ac:spMkLst>
        </pc:spChg>
        <pc:spChg chg="add del">
          <ac:chgData name="Nicolas" userId="968752f4-ffa2-4fdc-aa77-84e230a0cf3f" providerId="ADAL" clId="{46DDF703-7984-4718-AAC8-A171A8D077BB}" dt="2020-11-08T08:12:01.436" v="61" actId="26606"/>
          <ac:spMkLst>
            <pc:docMk/>
            <pc:sldMk cId="822364005" sldId="269"/>
            <ac:spMk id="109" creationId="{0E7066FC-B004-4B5A-B02B-599B51EF3221}"/>
          </ac:spMkLst>
        </pc:spChg>
        <pc:grpChg chg="add del">
          <ac:chgData name="Nicolas" userId="968752f4-ffa2-4fdc-aa77-84e230a0cf3f" providerId="ADAL" clId="{46DDF703-7984-4718-AAC8-A171A8D077BB}" dt="2020-11-08T08:11:04.960" v="13" actId="26606"/>
          <ac:grpSpMkLst>
            <pc:docMk/>
            <pc:sldMk cId="822364005" sldId="269"/>
            <ac:grpSpMk id="23" creationId="{E8C5FC48-0A3C-4D6D-A0D5-EEE93213DBBE}"/>
          </ac:grpSpMkLst>
        </pc:grpChg>
        <pc:grpChg chg="add del">
          <ac:chgData name="Nicolas" userId="968752f4-ffa2-4fdc-aa77-84e230a0cf3f" providerId="ADAL" clId="{46DDF703-7984-4718-AAC8-A171A8D077BB}" dt="2020-11-08T08:11:13.675" v="27" actId="26606"/>
          <ac:grpSpMkLst>
            <pc:docMk/>
            <pc:sldMk cId="822364005" sldId="269"/>
            <ac:grpSpMk id="53" creationId="{E8C5FC48-0A3C-4D6D-A0D5-EEE93213DBBE}"/>
          </ac:grpSpMkLst>
        </pc:grpChg>
        <pc:grpChg chg="add del">
          <ac:chgData name="Nicolas" userId="968752f4-ffa2-4fdc-aa77-84e230a0cf3f" providerId="ADAL" clId="{46DDF703-7984-4718-AAC8-A171A8D077BB}" dt="2020-11-08T08:11:19.726" v="31" actId="26606"/>
          <ac:grpSpMkLst>
            <pc:docMk/>
            <pc:sldMk cId="822364005" sldId="269"/>
            <ac:grpSpMk id="62" creationId="{E8C5FC48-0A3C-4D6D-A0D5-EEE93213DBBE}"/>
          </ac:grpSpMkLst>
        </pc:grpChg>
        <pc:grpChg chg="add del">
          <ac:chgData name="Nicolas" userId="968752f4-ffa2-4fdc-aa77-84e230a0cf3f" providerId="ADAL" clId="{46DDF703-7984-4718-AAC8-A171A8D077BB}" dt="2020-11-08T08:11:24.247" v="37" actId="26606"/>
          <ac:grpSpMkLst>
            <pc:docMk/>
            <pc:sldMk cId="822364005" sldId="269"/>
            <ac:grpSpMk id="72" creationId="{58495BCC-CE77-4CC2-952E-846F41119FD5}"/>
          </ac:grpSpMkLst>
        </pc:grpChg>
        <pc:grpChg chg="add del">
          <ac:chgData name="Nicolas" userId="968752f4-ffa2-4fdc-aa77-84e230a0cf3f" providerId="ADAL" clId="{46DDF703-7984-4718-AAC8-A171A8D077BB}" dt="2020-11-08T08:11:35.184" v="47" actId="26606"/>
          <ac:grpSpMkLst>
            <pc:docMk/>
            <pc:sldMk cId="822364005" sldId="269"/>
            <ac:grpSpMk id="90" creationId="{C32D4553-E775-4F16-9A6F-FED8D166A5B7}"/>
          </ac:grpSpMkLst>
        </pc:grpChg>
        <pc:grpChg chg="add del">
          <ac:chgData name="Nicolas" userId="968752f4-ffa2-4fdc-aa77-84e230a0cf3f" providerId="ADAL" clId="{46DDF703-7984-4718-AAC8-A171A8D077BB}" dt="2020-11-08T08:11:36.643" v="49" actId="26606"/>
          <ac:grpSpMkLst>
            <pc:docMk/>
            <pc:sldMk cId="822364005" sldId="269"/>
            <ac:grpSpMk id="94" creationId="{DB88BD78-87E1-424D-B479-C37D8E41B12E}"/>
          </ac:grpSpMkLst>
        </pc:grpChg>
        <pc:picChg chg="add mod">
          <ac:chgData name="Nicolas" userId="968752f4-ffa2-4fdc-aa77-84e230a0cf3f" providerId="ADAL" clId="{46DDF703-7984-4718-AAC8-A171A8D077BB}" dt="2020-11-08T08:12:05.195" v="63" actId="14100"/>
          <ac:picMkLst>
            <pc:docMk/>
            <pc:sldMk cId="822364005" sldId="269"/>
            <ac:picMk id="2" creationId="{A57873A8-C7F3-4752-9214-A147A296E0DA}"/>
          </ac:picMkLst>
        </pc:picChg>
        <pc:picChg chg="add del">
          <ac:chgData name="Nicolas" userId="968752f4-ffa2-4fdc-aa77-84e230a0cf3f" providerId="ADAL" clId="{46DDF703-7984-4718-AAC8-A171A8D077BB}" dt="2020-11-08T08:11:00.856" v="7" actId="26606"/>
          <ac:picMkLst>
            <pc:docMk/>
            <pc:sldMk cId="822364005" sldId="269"/>
            <ac:picMk id="9" creationId="{75554383-98AF-4A47-BB65-705FAAA4BE6A}"/>
          </ac:picMkLst>
        </pc:picChg>
        <pc:picChg chg="add del">
          <ac:chgData name="Nicolas" userId="968752f4-ffa2-4fdc-aa77-84e230a0cf3f" providerId="ADAL" clId="{46DDF703-7984-4718-AAC8-A171A8D077BB}" dt="2020-11-08T08:11:14.840" v="29" actId="26606"/>
          <ac:picMkLst>
            <pc:docMk/>
            <pc:sldMk cId="822364005" sldId="269"/>
            <ac:picMk id="57" creationId="{75554383-98AF-4A47-BB65-705FAAA4BE6A}"/>
          </ac:picMkLst>
        </pc:picChg>
        <pc:cxnChg chg="add del">
          <ac:chgData name="Nicolas" userId="968752f4-ffa2-4fdc-aa77-84e230a0cf3f" providerId="ADAL" clId="{46DDF703-7984-4718-AAC8-A171A8D077BB}" dt="2020-11-08T08:11:26.836" v="41" actId="26606"/>
          <ac:cxnSpMkLst>
            <pc:docMk/>
            <pc:sldMk cId="822364005" sldId="269"/>
            <ac:cxnSpMk id="79" creationId="{22F6364A-B358-4BEE-B158-0734D2C938D4}"/>
          </ac:cxnSpMkLst>
        </pc:cxnChg>
      </pc:sldChg>
    </pc:docChg>
  </pc:docChgLst>
  <pc:docChgLst>
    <pc:chgData name="Minh Hang" userId="9a69a5b3-17b3-4acc-87e1-22e29f8760c7" providerId="ADAL" clId="{14FCE140-F44F-4AA5-9A7D-F722D3EE06F8}"/>
    <pc:docChg chg="undo redo custSel mod addSld delSld modSld sldOrd">
      <pc:chgData name="Minh Hang" userId="9a69a5b3-17b3-4acc-87e1-22e29f8760c7" providerId="ADAL" clId="{14FCE140-F44F-4AA5-9A7D-F722D3EE06F8}" dt="2020-11-08T08:53:14.218" v="2227"/>
      <pc:docMkLst>
        <pc:docMk/>
      </pc:docMkLst>
      <pc:sldChg chg="addSp delSp modSp del mod addAnim delAnim delDesignElem">
        <pc:chgData name="Minh Hang" userId="9a69a5b3-17b3-4acc-87e1-22e29f8760c7" providerId="ADAL" clId="{14FCE140-F44F-4AA5-9A7D-F722D3EE06F8}" dt="2020-11-06T01:51:03.484" v="9" actId="47"/>
        <pc:sldMkLst>
          <pc:docMk/>
          <pc:sldMk cId="109857222" sldId="256"/>
        </pc:sldMkLst>
        <pc:spChg chg="del">
          <ac:chgData name="Minh Hang" userId="9a69a5b3-17b3-4acc-87e1-22e29f8760c7" providerId="ADAL" clId="{14FCE140-F44F-4AA5-9A7D-F722D3EE06F8}" dt="2020-11-06T01:50:47.712" v="5"/>
          <ac:spMkLst>
            <pc:docMk/>
            <pc:sldMk cId="109857222" sldId="256"/>
            <ac:spMk id="9" creationId="{9B37791B-B040-4694-BFDC-8DD132D86E8E}"/>
          </ac:spMkLst>
        </pc:spChg>
        <pc:spChg chg="del">
          <ac:chgData name="Minh Hang" userId="9a69a5b3-17b3-4acc-87e1-22e29f8760c7" providerId="ADAL" clId="{14FCE140-F44F-4AA5-9A7D-F722D3EE06F8}" dt="2020-11-06T01:50:47.712" v="5"/>
          <ac:spMkLst>
            <pc:docMk/>
            <pc:sldMk cId="109857222" sldId="256"/>
            <ac:spMk id="11" creationId="{797EB57D-64BE-402B-87FC-93B8EC829987}"/>
          </ac:spMkLst>
        </pc:spChg>
        <pc:picChg chg="add del mod">
          <ac:chgData name="Minh Hang" userId="9a69a5b3-17b3-4acc-87e1-22e29f8760c7" providerId="ADAL" clId="{14FCE140-F44F-4AA5-9A7D-F722D3EE06F8}" dt="2020-11-06T01:50:50.083" v="7" actId="478"/>
          <ac:picMkLst>
            <pc:docMk/>
            <pc:sldMk cId="109857222" sldId="256"/>
            <ac:picMk id="4" creationId="{7FF24784-F4EF-45B7-A72F-4761F57B3A91}"/>
          </ac:picMkLst>
        </pc:picChg>
      </pc:sldChg>
      <pc:sldChg chg="addSp delSp modSp new mod modMedia setBg addAnim delAnim setClrOvrMap delDesignElem">
        <pc:chgData name="Minh Hang" userId="9a69a5b3-17b3-4acc-87e1-22e29f8760c7" providerId="ADAL" clId="{14FCE140-F44F-4AA5-9A7D-F722D3EE06F8}" dt="2020-11-08T01:39:33.057" v="1983" actId="1076"/>
        <pc:sldMkLst>
          <pc:docMk/>
          <pc:sldMk cId="2201188909" sldId="257"/>
        </pc:sldMkLst>
        <pc:spChg chg="mod">
          <ac:chgData name="Minh Hang" userId="9a69a5b3-17b3-4acc-87e1-22e29f8760c7" providerId="ADAL" clId="{14FCE140-F44F-4AA5-9A7D-F722D3EE06F8}" dt="2020-11-08T00:36:58.547" v="1748" actId="2711"/>
          <ac:spMkLst>
            <pc:docMk/>
            <pc:sldMk cId="2201188909" sldId="257"/>
            <ac:spMk id="2" creationId="{FF90AAE1-A132-4C2F-B293-042DB68A5772}"/>
          </ac:spMkLst>
        </pc:spChg>
        <pc:spChg chg="mod">
          <ac:chgData name="Minh Hang" userId="9a69a5b3-17b3-4acc-87e1-22e29f8760c7" providerId="ADAL" clId="{14FCE140-F44F-4AA5-9A7D-F722D3EE06F8}" dt="2020-11-08T00:47:16.141" v="1816" actId="20577"/>
          <ac:spMkLst>
            <pc:docMk/>
            <pc:sldMk cId="2201188909" sldId="257"/>
            <ac:spMk id="3" creationId="{E7C0E841-6ECE-4946-97BD-ACC8D1004A3B}"/>
          </ac:spMkLst>
        </pc:spChg>
        <pc:spChg chg="add del">
          <ac:chgData name="Minh Hang" userId="9a69a5b3-17b3-4acc-87e1-22e29f8760c7" providerId="ADAL" clId="{14FCE140-F44F-4AA5-9A7D-F722D3EE06F8}" dt="2020-11-08T00:35:17.762" v="1714"/>
          <ac:spMkLst>
            <pc:docMk/>
            <pc:sldMk cId="2201188909" sldId="257"/>
            <ac:spMk id="4" creationId="{D3B88CD9-F897-4C4F-B310-81E069157D87}"/>
          </ac:spMkLst>
        </pc:spChg>
        <pc:spChg chg="add del">
          <ac:chgData name="Minh Hang" userId="9a69a5b3-17b3-4acc-87e1-22e29f8760c7" providerId="ADAL" clId="{14FCE140-F44F-4AA5-9A7D-F722D3EE06F8}" dt="2020-11-07T20:50:48.708" v="199" actId="26606"/>
          <ac:spMkLst>
            <pc:docMk/>
            <pc:sldMk cId="2201188909" sldId="257"/>
            <ac:spMk id="6" creationId="{0671A8AE-40A1-4631-A6B8-581AFF065482}"/>
          </ac:spMkLst>
        </pc:spChg>
        <pc:spChg chg="add del">
          <ac:chgData name="Minh Hang" userId="9a69a5b3-17b3-4acc-87e1-22e29f8760c7" providerId="ADAL" clId="{14FCE140-F44F-4AA5-9A7D-F722D3EE06F8}" dt="2020-11-07T20:50:48.708" v="199" actId="26606"/>
          <ac:spMkLst>
            <pc:docMk/>
            <pc:sldMk cId="2201188909" sldId="257"/>
            <ac:spMk id="8" creationId="{AB58EF07-17C2-48CF-ABB0-EEF1F17CB8F0}"/>
          </ac:spMkLst>
        </pc:spChg>
        <pc:spChg chg="add del">
          <ac:chgData name="Minh Hang" userId="9a69a5b3-17b3-4acc-87e1-22e29f8760c7" providerId="ADAL" clId="{14FCE140-F44F-4AA5-9A7D-F722D3EE06F8}" dt="2020-11-07T20:46:36.916" v="179" actId="26606"/>
          <ac:spMkLst>
            <pc:docMk/>
            <pc:sldMk cId="2201188909" sldId="257"/>
            <ac:spMk id="9" creationId="{C1DD1A8A-57D5-4A81-AD04-532B043C5611}"/>
          </ac:spMkLst>
        </pc:spChg>
        <pc:spChg chg="add del">
          <ac:chgData name="Minh Hang" userId="9a69a5b3-17b3-4acc-87e1-22e29f8760c7" providerId="ADAL" clId="{14FCE140-F44F-4AA5-9A7D-F722D3EE06F8}" dt="2020-11-07T20:50:48.708" v="199" actId="26606"/>
          <ac:spMkLst>
            <pc:docMk/>
            <pc:sldMk cId="2201188909" sldId="257"/>
            <ac:spMk id="10" creationId="{AF2F604E-43BE-4DC3-B983-E071523364F8}"/>
          </ac:spMkLst>
        </pc:spChg>
        <pc:spChg chg="add del">
          <ac:chgData name="Minh Hang" userId="9a69a5b3-17b3-4acc-87e1-22e29f8760c7" providerId="ADAL" clId="{14FCE140-F44F-4AA5-9A7D-F722D3EE06F8}" dt="2020-11-07T20:46:36.916" v="179" actId="26606"/>
          <ac:spMkLst>
            <pc:docMk/>
            <pc:sldMk cId="2201188909" sldId="257"/>
            <ac:spMk id="11" creationId="{007891EC-4501-44ED-A8C8-B11B6DB767AB}"/>
          </ac:spMkLst>
        </pc:spChg>
        <pc:spChg chg="add del">
          <ac:chgData name="Minh Hang" userId="9a69a5b3-17b3-4acc-87e1-22e29f8760c7" providerId="ADAL" clId="{14FCE140-F44F-4AA5-9A7D-F722D3EE06F8}" dt="2020-11-07T21:21:44.420" v="422" actId="26606"/>
          <ac:spMkLst>
            <pc:docMk/>
            <pc:sldMk cId="2201188909" sldId="257"/>
            <ac:spMk id="12" creationId="{71B2258F-86CA-4D4D-8270-BC05FCDEBFB3}"/>
          </ac:spMkLst>
        </pc:spChg>
        <pc:spChg chg="add del">
          <ac:chgData name="Minh Hang" userId="9a69a5b3-17b3-4acc-87e1-22e29f8760c7" providerId="ADAL" clId="{14FCE140-F44F-4AA5-9A7D-F722D3EE06F8}" dt="2020-11-07T20:46:38.976" v="181" actId="26606"/>
          <ac:spMkLst>
            <pc:docMk/>
            <pc:sldMk cId="2201188909" sldId="257"/>
            <ac:spMk id="13" creationId="{71B2258F-86CA-4D4D-8270-BC05FCDEBFB3}"/>
          </ac:spMkLst>
        </pc:spChg>
        <pc:spChg chg="add del">
          <ac:chgData name="Minh Hang" userId="9a69a5b3-17b3-4acc-87e1-22e29f8760c7" providerId="ADAL" clId="{14FCE140-F44F-4AA5-9A7D-F722D3EE06F8}" dt="2020-11-07T20:50:48.708" v="199" actId="26606"/>
          <ac:spMkLst>
            <pc:docMk/>
            <pc:sldMk cId="2201188909" sldId="257"/>
            <ac:spMk id="15" creationId="{08C9B587-E65E-4B52-B37C-ABEBB6E87928}"/>
          </ac:spMkLst>
        </pc:spChg>
        <pc:spChg chg="add del">
          <ac:chgData name="Minh Hang" userId="9a69a5b3-17b3-4acc-87e1-22e29f8760c7" providerId="ADAL" clId="{14FCE140-F44F-4AA5-9A7D-F722D3EE06F8}" dt="2020-11-07T20:46:42.182" v="183" actId="26606"/>
          <ac:spMkLst>
            <pc:docMk/>
            <pc:sldMk cId="2201188909" sldId="257"/>
            <ac:spMk id="16" creationId="{C1DD1A8A-57D5-4A81-AD04-532B043C5611}"/>
          </ac:spMkLst>
        </pc:spChg>
        <pc:spChg chg="add del">
          <ac:chgData name="Minh Hang" userId="9a69a5b3-17b3-4acc-87e1-22e29f8760c7" providerId="ADAL" clId="{14FCE140-F44F-4AA5-9A7D-F722D3EE06F8}" dt="2020-11-07T20:46:42.182" v="183" actId="26606"/>
          <ac:spMkLst>
            <pc:docMk/>
            <pc:sldMk cId="2201188909" sldId="257"/>
            <ac:spMk id="18" creationId="{007891EC-4501-44ED-A8C8-B11B6DB767AB}"/>
          </ac:spMkLst>
        </pc:spChg>
        <pc:spChg chg="add del">
          <ac:chgData name="Minh Hang" userId="9a69a5b3-17b3-4acc-87e1-22e29f8760c7" providerId="ADAL" clId="{14FCE140-F44F-4AA5-9A7D-F722D3EE06F8}" dt="2020-11-07T20:54:44.880" v="211" actId="26606"/>
          <ac:spMkLst>
            <pc:docMk/>
            <pc:sldMk cId="2201188909" sldId="257"/>
            <ac:spMk id="19" creationId="{C1DD1A8A-57D5-4A81-AD04-532B043C5611}"/>
          </ac:spMkLst>
        </pc:spChg>
        <pc:spChg chg="add del">
          <ac:chgData name="Minh Hang" userId="9a69a5b3-17b3-4acc-87e1-22e29f8760c7" providerId="ADAL" clId="{14FCE140-F44F-4AA5-9A7D-F722D3EE06F8}" dt="2020-11-07T20:54:44.880" v="211" actId="26606"/>
          <ac:spMkLst>
            <pc:docMk/>
            <pc:sldMk cId="2201188909" sldId="257"/>
            <ac:spMk id="21" creationId="{007891EC-4501-44ED-A8C8-B11B6DB767AB}"/>
          </ac:spMkLst>
        </pc:spChg>
        <pc:spChg chg="add del">
          <ac:chgData name="Minh Hang" userId="9a69a5b3-17b3-4acc-87e1-22e29f8760c7" providerId="ADAL" clId="{14FCE140-F44F-4AA5-9A7D-F722D3EE06F8}" dt="2020-11-07T21:22:37.711" v="434" actId="26606"/>
          <ac:spMkLst>
            <pc:docMk/>
            <pc:sldMk cId="2201188909" sldId="257"/>
            <ac:spMk id="23" creationId="{C1DD1A8A-57D5-4A81-AD04-532B043C5611}"/>
          </ac:spMkLst>
        </pc:spChg>
        <pc:spChg chg="add del">
          <ac:chgData name="Minh Hang" userId="9a69a5b3-17b3-4acc-87e1-22e29f8760c7" providerId="ADAL" clId="{14FCE140-F44F-4AA5-9A7D-F722D3EE06F8}" dt="2020-11-07T21:21:46.438" v="424" actId="26606"/>
          <ac:spMkLst>
            <pc:docMk/>
            <pc:sldMk cId="2201188909" sldId="257"/>
            <ac:spMk id="24" creationId="{C1DD1A8A-57D5-4A81-AD04-532B043C5611}"/>
          </ac:spMkLst>
        </pc:spChg>
        <pc:spChg chg="add del">
          <ac:chgData name="Minh Hang" userId="9a69a5b3-17b3-4acc-87e1-22e29f8760c7" providerId="ADAL" clId="{14FCE140-F44F-4AA5-9A7D-F722D3EE06F8}" dt="2020-11-07T21:21:46.438" v="424" actId="26606"/>
          <ac:spMkLst>
            <pc:docMk/>
            <pc:sldMk cId="2201188909" sldId="257"/>
            <ac:spMk id="26" creationId="{007891EC-4501-44ED-A8C8-B11B6DB767AB}"/>
          </ac:spMkLst>
        </pc:spChg>
        <pc:spChg chg="add del">
          <ac:chgData name="Minh Hang" userId="9a69a5b3-17b3-4acc-87e1-22e29f8760c7" providerId="ADAL" clId="{14FCE140-F44F-4AA5-9A7D-F722D3EE06F8}" dt="2020-11-07T21:21:47.542" v="426" actId="26606"/>
          <ac:spMkLst>
            <pc:docMk/>
            <pc:sldMk cId="2201188909" sldId="257"/>
            <ac:spMk id="28" creationId="{71B2258F-86CA-4D4D-8270-BC05FCDEBFB3}"/>
          </ac:spMkLst>
        </pc:spChg>
        <pc:spChg chg="add del">
          <ac:chgData name="Minh Hang" userId="9a69a5b3-17b3-4acc-87e1-22e29f8760c7" providerId="ADAL" clId="{14FCE140-F44F-4AA5-9A7D-F722D3EE06F8}" dt="2020-11-07T21:22:37.711" v="434" actId="26606"/>
          <ac:spMkLst>
            <pc:docMk/>
            <pc:sldMk cId="2201188909" sldId="257"/>
            <ac:spMk id="30" creationId="{007891EC-4501-44ED-A8C8-B11B6DB767AB}"/>
          </ac:spMkLst>
        </pc:spChg>
        <pc:spChg chg="add del">
          <ac:chgData name="Minh Hang" userId="9a69a5b3-17b3-4acc-87e1-22e29f8760c7" providerId="ADAL" clId="{14FCE140-F44F-4AA5-9A7D-F722D3EE06F8}" dt="2020-11-07T21:21:55.201" v="430" actId="26606"/>
          <ac:spMkLst>
            <pc:docMk/>
            <pc:sldMk cId="2201188909" sldId="257"/>
            <ac:spMk id="31" creationId="{0671A8AE-40A1-4631-A6B8-581AFF065482}"/>
          </ac:spMkLst>
        </pc:spChg>
        <pc:spChg chg="add del">
          <ac:chgData name="Minh Hang" userId="9a69a5b3-17b3-4acc-87e1-22e29f8760c7" providerId="ADAL" clId="{14FCE140-F44F-4AA5-9A7D-F722D3EE06F8}" dt="2020-11-07T21:21:55.201" v="430" actId="26606"/>
          <ac:spMkLst>
            <pc:docMk/>
            <pc:sldMk cId="2201188909" sldId="257"/>
            <ac:spMk id="33" creationId="{AB58EF07-17C2-48CF-ABB0-EEF1F17CB8F0}"/>
          </ac:spMkLst>
        </pc:spChg>
        <pc:spChg chg="add del">
          <ac:chgData name="Minh Hang" userId="9a69a5b3-17b3-4acc-87e1-22e29f8760c7" providerId="ADAL" clId="{14FCE140-F44F-4AA5-9A7D-F722D3EE06F8}" dt="2020-11-07T21:21:55.201" v="430" actId="26606"/>
          <ac:spMkLst>
            <pc:docMk/>
            <pc:sldMk cId="2201188909" sldId="257"/>
            <ac:spMk id="34" creationId="{AF2F604E-43BE-4DC3-B983-E071523364F8}"/>
          </ac:spMkLst>
        </pc:spChg>
        <pc:spChg chg="add del">
          <ac:chgData name="Minh Hang" userId="9a69a5b3-17b3-4acc-87e1-22e29f8760c7" providerId="ADAL" clId="{14FCE140-F44F-4AA5-9A7D-F722D3EE06F8}" dt="2020-11-07T21:21:55.201" v="430" actId="26606"/>
          <ac:spMkLst>
            <pc:docMk/>
            <pc:sldMk cId="2201188909" sldId="257"/>
            <ac:spMk id="35" creationId="{08C9B587-E65E-4B52-B37C-ABEBB6E87928}"/>
          </ac:spMkLst>
        </pc:spChg>
        <pc:spChg chg="add del">
          <ac:chgData name="Minh Hang" userId="9a69a5b3-17b3-4acc-87e1-22e29f8760c7" providerId="ADAL" clId="{14FCE140-F44F-4AA5-9A7D-F722D3EE06F8}" dt="2020-11-07T21:23:46.968" v="497" actId="26606"/>
          <ac:spMkLst>
            <pc:docMk/>
            <pc:sldMk cId="2201188909" sldId="257"/>
            <ac:spMk id="36" creationId="{71B2258F-86CA-4D4D-8270-BC05FCDEBFB3}"/>
          </ac:spMkLst>
        </pc:spChg>
        <pc:spChg chg="add">
          <ac:chgData name="Minh Hang" userId="9a69a5b3-17b3-4acc-87e1-22e29f8760c7" providerId="ADAL" clId="{14FCE140-F44F-4AA5-9A7D-F722D3EE06F8}" dt="2020-11-08T00:34:15.994" v="1684" actId="26606"/>
          <ac:spMkLst>
            <pc:docMk/>
            <pc:sldMk cId="2201188909" sldId="257"/>
            <ac:spMk id="37" creationId="{6F40FBDA-CEB1-40F0-9AB9-BD9C402D70FE}"/>
          </ac:spMkLst>
        </pc:spChg>
        <pc:spChg chg="add del">
          <ac:chgData name="Minh Hang" userId="9a69a5b3-17b3-4acc-87e1-22e29f8760c7" providerId="ADAL" clId="{14FCE140-F44F-4AA5-9A7D-F722D3EE06F8}" dt="2020-11-07T21:23:46.934" v="496" actId="26606"/>
          <ac:spMkLst>
            <pc:docMk/>
            <pc:sldMk cId="2201188909" sldId="257"/>
            <ac:spMk id="38" creationId="{71B2258F-86CA-4D4D-8270-BC05FCDEBFB3}"/>
          </ac:spMkLst>
        </pc:spChg>
        <pc:spChg chg="add">
          <ac:chgData name="Minh Hang" userId="9a69a5b3-17b3-4acc-87e1-22e29f8760c7" providerId="ADAL" clId="{14FCE140-F44F-4AA5-9A7D-F722D3EE06F8}" dt="2020-11-08T00:34:15.994" v="1684" actId="26606"/>
          <ac:spMkLst>
            <pc:docMk/>
            <pc:sldMk cId="2201188909" sldId="257"/>
            <ac:spMk id="39" creationId="{0344D4FE-ABEF-4230-9E4E-AD5782FC78AC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2201188909" sldId="257"/>
            <ac:spMk id="40" creationId="{6F40FBDA-CEB1-40F0-9AB9-BD9C402D70FE}"/>
          </ac:spMkLst>
        </pc:spChg>
        <pc:spChg chg="add del">
          <ac:chgData name="Minh Hang" userId="9a69a5b3-17b3-4acc-87e1-22e29f8760c7" providerId="ADAL" clId="{14FCE140-F44F-4AA5-9A7D-F722D3EE06F8}" dt="2020-11-07T21:23:39.109" v="492" actId="26606"/>
          <ac:spMkLst>
            <pc:docMk/>
            <pc:sldMk cId="2201188909" sldId="257"/>
            <ac:spMk id="41" creationId="{71B2258F-86CA-4D4D-8270-BC05FCDEBFB3}"/>
          </ac:spMkLst>
        </pc:spChg>
        <pc:spChg chg="add">
          <ac:chgData name="Minh Hang" userId="9a69a5b3-17b3-4acc-87e1-22e29f8760c7" providerId="ADAL" clId="{14FCE140-F44F-4AA5-9A7D-F722D3EE06F8}" dt="2020-11-08T00:34:15.994" v="1684" actId="26606"/>
          <ac:spMkLst>
            <pc:docMk/>
            <pc:sldMk cId="2201188909" sldId="257"/>
            <ac:spMk id="42" creationId="{9325F979-D3F9-4926-81B7-7ACCB31A501B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2201188909" sldId="257"/>
            <ac:spMk id="43" creationId="{0344D4FE-ABEF-4230-9E4E-AD5782FC78AC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2201188909" sldId="257"/>
            <ac:spMk id="45" creationId="{9325F979-D3F9-4926-81B7-7ACCB31A501B}"/>
          </ac:spMkLst>
        </pc:spChg>
        <pc:picChg chg="add del">
          <ac:chgData name="Minh Hang" userId="9a69a5b3-17b3-4acc-87e1-22e29f8760c7" providerId="ADAL" clId="{14FCE140-F44F-4AA5-9A7D-F722D3EE06F8}" dt="2020-11-07T20:46:36.916" v="179" actId="26606"/>
          <ac:picMkLst>
            <pc:docMk/>
            <pc:sldMk cId="2201188909" sldId="257"/>
            <ac:picMk id="5" creationId="{FE82B7C6-E98B-48B3-BC76-B469D8B3FD05}"/>
          </ac:picMkLst>
        </pc:picChg>
        <pc:picChg chg="add del">
          <ac:chgData name="Minh Hang" userId="9a69a5b3-17b3-4acc-87e1-22e29f8760c7" providerId="ADAL" clId="{14FCE140-F44F-4AA5-9A7D-F722D3EE06F8}" dt="2020-11-07T20:50:48.708" v="199" actId="26606"/>
          <ac:picMkLst>
            <pc:docMk/>
            <pc:sldMk cId="2201188909" sldId="257"/>
            <ac:picMk id="7" creationId="{DE0C2C4E-961B-49E6-8C93-982D280E5FE4}"/>
          </ac:picMkLst>
        </pc:picChg>
        <pc:picChg chg="add del">
          <ac:chgData name="Minh Hang" userId="9a69a5b3-17b3-4acc-87e1-22e29f8760c7" providerId="ADAL" clId="{14FCE140-F44F-4AA5-9A7D-F722D3EE06F8}" dt="2020-11-07T20:46:38.976" v="181" actId="26606"/>
          <ac:picMkLst>
            <pc:docMk/>
            <pc:sldMk cId="2201188909" sldId="257"/>
            <ac:picMk id="14" creationId="{368E5FC8-3CF3-48CB-86B7-C2D391A89CBD}"/>
          </ac:picMkLst>
        </pc:picChg>
        <pc:picChg chg="add del">
          <ac:chgData name="Minh Hang" userId="9a69a5b3-17b3-4acc-87e1-22e29f8760c7" providerId="ADAL" clId="{14FCE140-F44F-4AA5-9A7D-F722D3EE06F8}" dt="2020-11-07T20:46:42.182" v="183" actId="26606"/>
          <ac:picMkLst>
            <pc:docMk/>
            <pc:sldMk cId="2201188909" sldId="257"/>
            <ac:picMk id="17" creationId="{FE82B7C6-E98B-48B3-BC76-B469D8B3FD05}"/>
          </ac:picMkLst>
        </pc:picChg>
        <pc:picChg chg="add del mod">
          <ac:chgData name="Minh Hang" userId="9a69a5b3-17b3-4acc-87e1-22e29f8760c7" providerId="ADAL" clId="{14FCE140-F44F-4AA5-9A7D-F722D3EE06F8}" dt="2020-11-07T20:54:44.880" v="211" actId="26606"/>
          <ac:picMkLst>
            <pc:docMk/>
            <pc:sldMk cId="2201188909" sldId="257"/>
            <ac:picMk id="20" creationId="{476C016A-7715-43E4-9E53-A74B9E6E03CF}"/>
          </ac:picMkLst>
        </pc:picChg>
        <pc:picChg chg="add del">
          <ac:chgData name="Minh Hang" userId="9a69a5b3-17b3-4acc-87e1-22e29f8760c7" providerId="ADAL" clId="{14FCE140-F44F-4AA5-9A7D-F722D3EE06F8}" dt="2020-11-07T21:21:44.420" v="422" actId="26606"/>
          <ac:picMkLst>
            <pc:docMk/>
            <pc:sldMk cId="2201188909" sldId="257"/>
            <ac:picMk id="22" creationId="{87E28D18-F42B-4CE3-9644-8708904BC820}"/>
          </ac:picMkLst>
        </pc:picChg>
        <pc:picChg chg="add del">
          <ac:chgData name="Minh Hang" userId="9a69a5b3-17b3-4acc-87e1-22e29f8760c7" providerId="ADAL" clId="{14FCE140-F44F-4AA5-9A7D-F722D3EE06F8}" dt="2020-11-07T21:21:46.438" v="424" actId="26606"/>
          <ac:picMkLst>
            <pc:docMk/>
            <pc:sldMk cId="2201188909" sldId="257"/>
            <ac:picMk id="25" creationId="{37ABFF69-6804-4231-91D6-C05BDDD66DFC}"/>
          </ac:picMkLst>
        </pc:picChg>
        <pc:picChg chg="add del mod">
          <ac:chgData name="Minh Hang" userId="9a69a5b3-17b3-4acc-87e1-22e29f8760c7" providerId="ADAL" clId="{14FCE140-F44F-4AA5-9A7D-F722D3EE06F8}" dt="2020-11-08T01:39:33.057" v="1983" actId="1076"/>
          <ac:picMkLst>
            <pc:docMk/>
            <pc:sldMk cId="2201188909" sldId="257"/>
            <ac:picMk id="27" creationId="{811F62BE-A7D3-42C8-AEF6-EC63B2E0DAA2}"/>
          </ac:picMkLst>
        </pc:picChg>
        <pc:picChg chg="add del">
          <ac:chgData name="Minh Hang" userId="9a69a5b3-17b3-4acc-87e1-22e29f8760c7" providerId="ADAL" clId="{14FCE140-F44F-4AA5-9A7D-F722D3EE06F8}" dt="2020-11-07T21:21:47.542" v="426" actId="26606"/>
          <ac:picMkLst>
            <pc:docMk/>
            <pc:sldMk cId="2201188909" sldId="257"/>
            <ac:picMk id="29" creationId="{87E28D18-F42B-4CE3-9644-8708904BC820}"/>
          </ac:picMkLst>
        </pc:picChg>
        <pc:picChg chg="add del mod">
          <ac:chgData name="Minh Hang" userId="9a69a5b3-17b3-4acc-87e1-22e29f8760c7" providerId="ADAL" clId="{14FCE140-F44F-4AA5-9A7D-F722D3EE06F8}" dt="2020-11-07T21:21:55.201" v="430" actId="26606"/>
          <ac:picMkLst>
            <pc:docMk/>
            <pc:sldMk cId="2201188909" sldId="257"/>
            <ac:picMk id="32" creationId="{7096C6C6-49B3-4180-B8C5-FB0C2C2860CE}"/>
          </ac:picMkLst>
        </pc:picChg>
      </pc:sldChg>
      <pc:sldChg chg="new del">
        <pc:chgData name="Minh Hang" userId="9a69a5b3-17b3-4acc-87e1-22e29f8760c7" providerId="ADAL" clId="{14FCE140-F44F-4AA5-9A7D-F722D3EE06F8}" dt="2020-11-06T01:50:36.696" v="3" actId="680"/>
        <pc:sldMkLst>
          <pc:docMk/>
          <pc:sldMk cId="2262804552" sldId="257"/>
        </pc:sldMkLst>
      </pc:sldChg>
      <pc:sldChg chg="addSp delSp modSp new mod ord setBg">
        <pc:chgData name="Minh Hang" userId="9a69a5b3-17b3-4acc-87e1-22e29f8760c7" providerId="ADAL" clId="{14FCE140-F44F-4AA5-9A7D-F722D3EE06F8}" dt="2020-11-07T22:32:32.472" v="1501"/>
        <pc:sldMkLst>
          <pc:docMk/>
          <pc:sldMk cId="3272591084" sldId="258"/>
        </pc:sldMkLst>
        <pc:spChg chg="mod">
          <ac:chgData name="Minh Hang" userId="9a69a5b3-17b3-4acc-87e1-22e29f8760c7" providerId="ADAL" clId="{14FCE140-F44F-4AA5-9A7D-F722D3EE06F8}" dt="2020-11-07T22:24:10.474" v="1364" actId="207"/>
          <ac:spMkLst>
            <pc:docMk/>
            <pc:sldMk cId="3272591084" sldId="258"/>
            <ac:spMk id="2" creationId="{E0E770BB-63FE-41A0-BF0D-108D5AA16E72}"/>
          </ac:spMkLst>
        </pc:spChg>
        <pc:spChg chg="del">
          <ac:chgData name="Minh Hang" userId="9a69a5b3-17b3-4acc-87e1-22e29f8760c7" providerId="ADAL" clId="{14FCE140-F44F-4AA5-9A7D-F722D3EE06F8}" dt="2020-11-07T20:35:13.450" v="61" actId="478"/>
          <ac:spMkLst>
            <pc:docMk/>
            <pc:sldMk cId="3272591084" sldId="258"/>
            <ac:spMk id="3" creationId="{3F48AE1B-B1EE-4926-86C6-D3AE90BDD6CC}"/>
          </ac:spMkLst>
        </pc:spChg>
        <pc:picChg chg="add mod ord">
          <ac:chgData name="Minh Hang" userId="9a69a5b3-17b3-4acc-87e1-22e29f8760c7" providerId="ADAL" clId="{14FCE140-F44F-4AA5-9A7D-F722D3EE06F8}" dt="2020-11-07T22:15:12.598" v="1344" actId="1076"/>
          <ac:picMkLst>
            <pc:docMk/>
            <pc:sldMk cId="3272591084" sldId="258"/>
            <ac:picMk id="5" creationId="{4A8B3A5A-CD29-4F09-A330-53F28CC0CE23}"/>
          </ac:picMkLst>
        </pc:picChg>
        <pc:picChg chg="add mod">
          <ac:chgData name="Minh Hang" userId="9a69a5b3-17b3-4acc-87e1-22e29f8760c7" providerId="ADAL" clId="{14FCE140-F44F-4AA5-9A7D-F722D3EE06F8}" dt="2020-11-07T20:41:14.443" v="155" actId="1076"/>
          <ac:picMkLst>
            <pc:docMk/>
            <pc:sldMk cId="3272591084" sldId="258"/>
            <ac:picMk id="7" creationId="{5CA2D8B5-5164-4EA4-8510-158A4699ACE9}"/>
          </ac:picMkLst>
        </pc:picChg>
        <pc:picChg chg="add mod ord">
          <ac:chgData name="Minh Hang" userId="9a69a5b3-17b3-4acc-87e1-22e29f8760c7" providerId="ADAL" clId="{14FCE140-F44F-4AA5-9A7D-F722D3EE06F8}" dt="2020-11-07T20:41:14.443" v="155" actId="1076"/>
          <ac:picMkLst>
            <pc:docMk/>
            <pc:sldMk cId="3272591084" sldId="258"/>
            <ac:picMk id="9" creationId="{AA81660F-78CD-4B4D-8392-40D0679B9C96}"/>
          </ac:picMkLst>
        </pc:picChg>
        <pc:picChg chg="add mod ord">
          <ac:chgData name="Minh Hang" userId="9a69a5b3-17b3-4acc-87e1-22e29f8760c7" providerId="ADAL" clId="{14FCE140-F44F-4AA5-9A7D-F722D3EE06F8}" dt="2020-11-07T20:41:14.443" v="155" actId="1076"/>
          <ac:picMkLst>
            <pc:docMk/>
            <pc:sldMk cId="3272591084" sldId="258"/>
            <ac:picMk id="11" creationId="{EC33BEE7-249C-46A8-B5BD-B0588C3D2CCB}"/>
          </ac:picMkLst>
        </pc:picChg>
        <pc:picChg chg="add mod ord">
          <ac:chgData name="Minh Hang" userId="9a69a5b3-17b3-4acc-87e1-22e29f8760c7" providerId="ADAL" clId="{14FCE140-F44F-4AA5-9A7D-F722D3EE06F8}" dt="2020-11-07T20:41:14.443" v="155" actId="1076"/>
          <ac:picMkLst>
            <pc:docMk/>
            <pc:sldMk cId="3272591084" sldId="258"/>
            <ac:picMk id="13" creationId="{9143AC65-3EB8-4478-B704-8AE6F9C1377E}"/>
          </ac:picMkLst>
        </pc:picChg>
        <pc:picChg chg="add mod">
          <ac:chgData name="Minh Hang" userId="9a69a5b3-17b3-4acc-87e1-22e29f8760c7" providerId="ADAL" clId="{14FCE140-F44F-4AA5-9A7D-F722D3EE06F8}" dt="2020-11-07T20:41:14.443" v="155" actId="1076"/>
          <ac:picMkLst>
            <pc:docMk/>
            <pc:sldMk cId="3272591084" sldId="258"/>
            <ac:picMk id="15" creationId="{11DA8671-41A4-488F-8E6F-3E57B7497D3E}"/>
          </ac:picMkLst>
        </pc:picChg>
        <pc:picChg chg="add mod">
          <ac:chgData name="Minh Hang" userId="9a69a5b3-17b3-4acc-87e1-22e29f8760c7" providerId="ADAL" clId="{14FCE140-F44F-4AA5-9A7D-F722D3EE06F8}" dt="2020-11-07T20:41:14.443" v="155" actId="1076"/>
          <ac:picMkLst>
            <pc:docMk/>
            <pc:sldMk cId="3272591084" sldId="258"/>
            <ac:picMk id="17" creationId="{6AF3F3CD-F636-4DB4-9CE5-0C1A3CA1C99B}"/>
          </ac:picMkLst>
        </pc:picChg>
        <pc:picChg chg="add mod">
          <ac:chgData name="Minh Hang" userId="9a69a5b3-17b3-4acc-87e1-22e29f8760c7" providerId="ADAL" clId="{14FCE140-F44F-4AA5-9A7D-F722D3EE06F8}" dt="2020-11-07T20:41:14.443" v="155" actId="1076"/>
          <ac:picMkLst>
            <pc:docMk/>
            <pc:sldMk cId="3272591084" sldId="258"/>
            <ac:picMk id="19" creationId="{079AE9AB-119F-4EF7-9328-01E1F93B3D39}"/>
          </ac:picMkLst>
        </pc:picChg>
        <pc:picChg chg="add del mod ord">
          <ac:chgData name="Minh Hang" userId="9a69a5b3-17b3-4acc-87e1-22e29f8760c7" providerId="ADAL" clId="{14FCE140-F44F-4AA5-9A7D-F722D3EE06F8}" dt="2020-11-07T22:24:09.509" v="1362" actId="22"/>
          <ac:picMkLst>
            <pc:docMk/>
            <pc:sldMk cId="3272591084" sldId="258"/>
            <ac:picMk id="21" creationId="{1561C7B7-2918-4A2A-985A-33A91178CFC6}"/>
          </ac:picMkLst>
        </pc:picChg>
        <pc:picChg chg="add del mod">
          <ac:chgData name="Minh Hang" userId="9a69a5b3-17b3-4acc-87e1-22e29f8760c7" providerId="ADAL" clId="{14FCE140-F44F-4AA5-9A7D-F722D3EE06F8}" dt="2020-11-07T22:28:44.740" v="1439" actId="21"/>
          <ac:picMkLst>
            <pc:docMk/>
            <pc:sldMk cId="3272591084" sldId="258"/>
            <ac:picMk id="23" creationId="{4C79972B-1F9C-4EFC-8CA2-0D4FF890806C}"/>
          </ac:picMkLst>
        </pc:picChg>
      </pc:sldChg>
      <pc:sldChg chg="addSp delSp modSp new mod modTransition setBg modAnim delDesignElem">
        <pc:chgData name="Minh Hang" userId="9a69a5b3-17b3-4acc-87e1-22e29f8760c7" providerId="ADAL" clId="{14FCE140-F44F-4AA5-9A7D-F722D3EE06F8}" dt="2020-11-08T08:53:14.218" v="2227"/>
        <pc:sldMkLst>
          <pc:docMk/>
          <pc:sldMk cId="3846943379" sldId="259"/>
        </pc:sldMkLst>
        <pc:spChg chg="del">
          <ac:chgData name="Minh Hang" userId="9a69a5b3-17b3-4acc-87e1-22e29f8760c7" providerId="ADAL" clId="{14FCE140-F44F-4AA5-9A7D-F722D3EE06F8}" dt="2020-11-07T20:43:37.047" v="157" actId="478"/>
          <ac:spMkLst>
            <pc:docMk/>
            <pc:sldMk cId="3846943379" sldId="259"/>
            <ac:spMk id="2" creationId="{CF261945-0578-480A-8820-CC516F7E43E3}"/>
          </ac:spMkLst>
        </pc:spChg>
        <pc:spChg chg="del">
          <ac:chgData name="Minh Hang" userId="9a69a5b3-17b3-4acc-87e1-22e29f8760c7" providerId="ADAL" clId="{14FCE140-F44F-4AA5-9A7D-F722D3EE06F8}" dt="2020-11-07T20:43:37.047" v="157" actId="478"/>
          <ac:spMkLst>
            <pc:docMk/>
            <pc:sldMk cId="3846943379" sldId="259"/>
            <ac:spMk id="3" creationId="{E71DCBE8-3CCD-486B-A7D8-5C654CD09537}"/>
          </ac:spMkLst>
        </pc:spChg>
        <pc:spChg chg="add del">
          <ac:chgData name="Minh Hang" userId="9a69a5b3-17b3-4acc-87e1-22e29f8760c7" providerId="ADAL" clId="{14FCE140-F44F-4AA5-9A7D-F722D3EE06F8}" dt="2020-11-07T20:44:42.082" v="170" actId="26606"/>
          <ac:spMkLst>
            <pc:docMk/>
            <pc:sldMk cId="3846943379" sldId="259"/>
            <ac:spMk id="7" creationId="{32BC26D8-82FB-445E-AA49-62A77D7C1EE0}"/>
          </ac:spMkLst>
        </pc:spChg>
        <pc:spChg chg="add del">
          <ac:chgData name="Minh Hang" userId="9a69a5b3-17b3-4acc-87e1-22e29f8760c7" providerId="ADAL" clId="{14FCE140-F44F-4AA5-9A7D-F722D3EE06F8}" dt="2020-11-07T20:44:31.108" v="167" actId="26606"/>
          <ac:spMkLst>
            <pc:docMk/>
            <pc:sldMk cId="3846943379" sldId="259"/>
            <ac:spMk id="10" creationId="{42A4FC2C-047E-45A5-965D-8E1E3BF09BC6}"/>
          </ac:spMkLst>
        </pc:spChg>
        <pc:spChg chg="add del">
          <ac:chgData name="Minh Hang" userId="9a69a5b3-17b3-4acc-87e1-22e29f8760c7" providerId="ADAL" clId="{14FCE140-F44F-4AA5-9A7D-F722D3EE06F8}" dt="2020-11-07T20:44:42.082" v="170" actId="26606"/>
          <ac:spMkLst>
            <pc:docMk/>
            <pc:sldMk cId="3846943379" sldId="259"/>
            <ac:spMk id="12" creationId="{CB44330D-EA18-4254-AA95-EB49948539B8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3846943379" sldId="259"/>
            <ac:spMk id="14" creationId="{29FDB030-9B49-4CED-8CCD-4D99382388AC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3846943379" sldId="259"/>
            <ac:spMk id="15" creationId="{F3060C83-F051-4F0E-ABAD-AA0DFC48B218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3846943379" sldId="259"/>
            <ac:spMk id="16" creationId="{3783CA14-24A1-485C-8B30-D6A5D87987AD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3846943379" sldId="259"/>
            <ac:spMk id="17" creationId="{83C98ABE-055B-441F-B07E-44F97F083C39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3846943379" sldId="259"/>
            <ac:spMk id="18" creationId="{9A97C86A-04D6-40F7-AE84-31AB43E6A846}"/>
          </ac:spMkLst>
        </pc:spChg>
        <pc:spChg chg="add mod">
          <ac:chgData name="Minh Hang" userId="9a69a5b3-17b3-4acc-87e1-22e29f8760c7" providerId="ADAL" clId="{14FCE140-F44F-4AA5-9A7D-F722D3EE06F8}" dt="2020-11-07T22:12:38.332" v="1315" actId="207"/>
          <ac:spMkLst>
            <pc:docMk/>
            <pc:sldMk cId="3846943379" sldId="259"/>
            <ac:spMk id="19" creationId="{180215A5-8F2B-43E7-B368-425998AAE550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3846943379" sldId="259"/>
            <ac:spMk id="20" creationId="{FF9F2414-84E8-453E-B1F3-389FDE8192D9}"/>
          </ac:spMkLst>
        </pc:spChg>
        <pc:spChg chg="add del">
          <ac:chgData name="Minh Hang" userId="9a69a5b3-17b3-4acc-87e1-22e29f8760c7" providerId="ADAL" clId="{14FCE140-F44F-4AA5-9A7D-F722D3EE06F8}" dt="2020-11-07T21:34:13.430" v="697"/>
          <ac:spMkLst>
            <pc:docMk/>
            <pc:sldMk cId="3846943379" sldId="259"/>
            <ac:spMk id="22" creationId="{3ECA69A1-7536-43AC-85EF-C7106179F5ED}"/>
          </ac:spMkLst>
        </pc:spChg>
        <pc:spChg chg="add del">
          <ac:chgData name="Minh Hang" userId="9a69a5b3-17b3-4acc-87e1-22e29f8760c7" providerId="ADAL" clId="{14FCE140-F44F-4AA5-9A7D-F722D3EE06F8}" dt="2020-11-07T22:11:48.249" v="1296" actId="26606"/>
          <ac:spMkLst>
            <pc:docMk/>
            <pc:sldMk cId="3846943379" sldId="259"/>
            <ac:spMk id="24" creationId="{3FA8EA49-487B-4E62-AC3C-3D4A96EF0A26}"/>
          </ac:spMkLst>
        </pc:spChg>
        <pc:spChg chg="add del">
          <ac:chgData name="Minh Hang" userId="9a69a5b3-17b3-4acc-87e1-22e29f8760c7" providerId="ADAL" clId="{14FCE140-F44F-4AA5-9A7D-F722D3EE06F8}" dt="2020-11-07T22:11:48.249" v="1296" actId="26606"/>
          <ac:spMkLst>
            <pc:docMk/>
            <pc:sldMk cId="3846943379" sldId="259"/>
            <ac:spMk id="26" creationId="{F3C8D54F-CA08-42F3-9924-FBA3CB680F28}"/>
          </ac:spMkLst>
        </pc:spChg>
        <pc:spChg chg="add del">
          <ac:chgData name="Minh Hang" userId="9a69a5b3-17b3-4acc-87e1-22e29f8760c7" providerId="ADAL" clId="{14FCE140-F44F-4AA5-9A7D-F722D3EE06F8}" dt="2020-11-07T20:49:12.812" v="195" actId="26606"/>
          <ac:spMkLst>
            <pc:docMk/>
            <pc:sldMk cId="3846943379" sldId="259"/>
            <ac:spMk id="27" creationId="{69D184B2-2226-4E31-BCCB-444330767440}"/>
          </ac:spMkLst>
        </pc:spChg>
        <pc:spChg chg="add del">
          <ac:chgData name="Minh Hang" userId="9a69a5b3-17b3-4acc-87e1-22e29f8760c7" providerId="ADAL" clId="{14FCE140-F44F-4AA5-9A7D-F722D3EE06F8}" dt="2020-11-07T22:11:45.111" v="1293" actId="26606"/>
          <ac:spMkLst>
            <pc:docMk/>
            <pc:sldMk cId="3846943379" sldId="259"/>
            <ac:spMk id="28" creationId="{16C5FA50-8D52-4617-AF91-5C7B1C8352F1}"/>
          </ac:spMkLst>
        </pc:spChg>
        <pc:spChg chg="add del">
          <ac:chgData name="Minh Hang" userId="9a69a5b3-17b3-4acc-87e1-22e29f8760c7" providerId="ADAL" clId="{14FCE140-F44F-4AA5-9A7D-F722D3EE06F8}" dt="2020-11-07T20:49:12.812" v="195" actId="26606"/>
          <ac:spMkLst>
            <pc:docMk/>
            <pc:sldMk cId="3846943379" sldId="259"/>
            <ac:spMk id="29" creationId="{1AC4D4E3-486A-464A-8EC8-D44881097267}"/>
          </ac:spMkLst>
        </pc:spChg>
        <pc:spChg chg="add del">
          <ac:chgData name="Minh Hang" userId="9a69a5b3-17b3-4acc-87e1-22e29f8760c7" providerId="ADAL" clId="{14FCE140-F44F-4AA5-9A7D-F722D3EE06F8}" dt="2020-11-07T20:49:12.812" v="195" actId="26606"/>
          <ac:spMkLst>
            <pc:docMk/>
            <pc:sldMk cId="3846943379" sldId="259"/>
            <ac:spMk id="31" creationId="{864DE13E-58EB-4475-B79C-0D4FC651239B}"/>
          </ac:spMkLst>
        </pc:spChg>
        <pc:spChg chg="add del">
          <ac:chgData name="Minh Hang" userId="9a69a5b3-17b3-4acc-87e1-22e29f8760c7" providerId="ADAL" clId="{14FCE140-F44F-4AA5-9A7D-F722D3EE06F8}" dt="2020-11-07T22:11:45.111" v="1293" actId="26606"/>
          <ac:spMkLst>
            <pc:docMk/>
            <pc:sldMk cId="3846943379" sldId="259"/>
            <ac:spMk id="33" creationId="{E223798C-12AD-4B0C-A50C-D676347D67CF}"/>
          </ac:spMkLst>
        </pc:spChg>
        <pc:picChg chg="add del mod">
          <ac:chgData name="Minh Hang" userId="9a69a5b3-17b3-4acc-87e1-22e29f8760c7" providerId="ADAL" clId="{14FCE140-F44F-4AA5-9A7D-F722D3EE06F8}" dt="2020-11-08T08:38:45.812" v="2210"/>
          <ac:picMkLst>
            <pc:docMk/>
            <pc:sldMk cId="3846943379" sldId="259"/>
            <ac:picMk id="2" creationId="{BA4FCAB6-7C44-464D-AEE6-26977B0743C3}"/>
          </ac:picMkLst>
        </pc:picChg>
        <pc:picChg chg="add del mod">
          <ac:chgData name="Minh Hang" userId="9a69a5b3-17b3-4acc-87e1-22e29f8760c7" providerId="ADAL" clId="{14FCE140-F44F-4AA5-9A7D-F722D3EE06F8}" dt="2020-11-08T08:39:29.837" v="2212"/>
          <ac:picMkLst>
            <pc:docMk/>
            <pc:sldMk cId="3846943379" sldId="259"/>
            <ac:picMk id="3" creationId="{A7CC4962-75CA-4822-8FBD-F3C0C68EF684}"/>
          </ac:picMkLst>
        </pc:picChg>
        <pc:picChg chg="add del mod">
          <ac:chgData name="Minh Hang" userId="9a69a5b3-17b3-4acc-87e1-22e29f8760c7" providerId="ADAL" clId="{14FCE140-F44F-4AA5-9A7D-F722D3EE06F8}" dt="2020-11-08T08:41:32.785" v="2214"/>
          <ac:picMkLst>
            <pc:docMk/>
            <pc:sldMk cId="3846943379" sldId="259"/>
            <ac:picMk id="4" creationId="{B4EE9C71-C639-4446-A526-C8904F286307}"/>
          </ac:picMkLst>
        </pc:picChg>
        <pc:picChg chg="add mod ord modCrop">
          <ac:chgData name="Minh Hang" userId="9a69a5b3-17b3-4acc-87e1-22e29f8760c7" providerId="ADAL" clId="{14FCE140-F44F-4AA5-9A7D-F722D3EE06F8}" dt="2020-11-07T22:11:57.079" v="1311" actId="1036"/>
          <ac:picMkLst>
            <pc:docMk/>
            <pc:sldMk cId="3846943379" sldId="259"/>
            <ac:picMk id="5" creationId="{020D4F57-CD92-4BCA-8948-AE2C1627DEF2}"/>
          </ac:picMkLst>
        </pc:picChg>
        <pc:picChg chg="add mod ord modCrop">
          <ac:chgData name="Minh Hang" userId="9a69a5b3-17b3-4acc-87e1-22e29f8760c7" providerId="ADAL" clId="{14FCE140-F44F-4AA5-9A7D-F722D3EE06F8}" dt="2020-11-08T03:51:35.856" v="2163" actId="1036"/>
          <ac:picMkLst>
            <pc:docMk/>
            <pc:sldMk cId="3846943379" sldId="259"/>
            <ac:picMk id="6" creationId="{19893A79-BB80-46BC-8083-683058ED9C3B}"/>
          </ac:picMkLst>
        </pc:picChg>
        <pc:picChg chg="add del mod">
          <ac:chgData name="Minh Hang" userId="9a69a5b3-17b3-4acc-87e1-22e29f8760c7" providerId="ADAL" clId="{14FCE140-F44F-4AA5-9A7D-F722D3EE06F8}" dt="2020-11-08T08:42:12.361" v="2216"/>
          <ac:picMkLst>
            <pc:docMk/>
            <pc:sldMk cId="3846943379" sldId="259"/>
            <ac:picMk id="7" creationId="{DCFF2CF1-E986-4D4E-887E-DED9B792576A}"/>
          </ac:picMkLst>
        </pc:picChg>
        <pc:picChg chg="add del">
          <ac:chgData name="Minh Hang" userId="9a69a5b3-17b3-4acc-87e1-22e29f8760c7" providerId="ADAL" clId="{14FCE140-F44F-4AA5-9A7D-F722D3EE06F8}" dt="2020-11-07T22:29:25.770" v="1449" actId="22"/>
          <ac:picMkLst>
            <pc:docMk/>
            <pc:sldMk cId="3846943379" sldId="259"/>
            <ac:picMk id="8" creationId="{2BB9FCA4-E5ED-4CDE-A576-B166878B6B1E}"/>
          </ac:picMkLst>
        </pc:picChg>
        <pc:picChg chg="add del mod">
          <ac:chgData name="Minh Hang" userId="9a69a5b3-17b3-4acc-87e1-22e29f8760c7" providerId="ADAL" clId="{14FCE140-F44F-4AA5-9A7D-F722D3EE06F8}" dt="2020-11-08T08:44:00.887" v="2218"/>
          <ac:picMkLst>
            <pc:docMk/>
            <pc:sldMk cId="3846943379" sldId="259"/>
            <ac:picMk id="8" creationId="{9828DFC6-FB20-47A3-AB71-BCB4D497CEDD}"/>
          </ac:picMkLst>
        </pc:picChg>
        <pc:picChg chg="add del mod">
          <ac:chgData name="Minh Hang" userId="9a69a5b3-17b3-4acc-87e1-22e29f8760c7" providerId="ADAL" clId="{14FCE140-F44F-4AA5-9A7D-F722D3EE06F8}" dt="2020-11-08T08:44:39.824" v="2220"/>
          <ac:picMkLst>
            <pc:docMk/>
            <pc:sldMk cId="3846943379" sldId="259"/>
            <ac:picMk id="9" creationId="{FB1BE5BB-6462-4111-9856-9A0077302F20}"/>
          </ac:picMkLst>
        </pc:picChg>
        <pc:picChg chg="add del mod">
          <ac:chgData name="Minh Hang" userId="9a69a5b3-17b3-4acc-87e1-22e29f8760c7" providerId="ADAL" clId="{14FCE140-F44F-4AA5-9A7D-F722D3EE06F8}" dt="2020-11-08T08:45:20.120" v="2222"/>
          <ac:picMkLst>
            <pc:docMk/>
            <pc:sldMk cId="3846943379" sldId="259"/>
            <ac:picMk id="10" creationId="{772A8CCA-3984-4D38-A885-09AB7EAA634E}"/>
          </ac:picMkLst>
        </pc:picChg>
        <pc:picChg chg="add del mod">
          <ac:chgData name="Minh Hang" userId="9a69a5b3-17b3-4acc-87e1-22e29f8760c7" providerId="ADAL" clId="{14FCE140-F44F-4AA5-9A7D-F722D3EE06F8}" dt="2020-11-08T08:48:11.618" v="2224"/>
          <ac:picMkLst>
            <pc:docMk/>
            <pc:sldMk cId="3846943379" sldId="259"/>
            <ac:picMk id="11" creationId="{C9496EC1-20D2-4B40-AB0F-7FD8807817CF}"/>
          </ac:picMkLst>
        </pc:picChg>
        <pc:picChg chg="add del mod">
          <ac:chgData name="Minh Hang" userId="9a69a5b3-17b3-4acc-87e1-22e29f8760c7" providerId="ADAL" clId="{14FCE140-F44F-4AA5-9A7D-F722D3EE06F8}" dt="2020-11-08T08:50:44.722" v="2226"/>
          <ac:picMkLst>
            <pc:docMk/>
            <pc:sldMk cId="3846943379" sldId="259"/>
            <ac:picMk id="12" creationId="{338EEE5A-759C-4E2B-95B7-370420841C2E}"/>
          </ac:picMkLst>
        </pc:picChg>
        <pc:picChg chg="add mod">
          <ac:chgData name="Minh Hang" userId="9a69a5b3-17b3-4acc-87e1-22e29f8760c7" providerId="ADAL" clId="{14FCE140-F44F-4AA5-9A7D-F722D3EE06F8}" dt="2020-11-08T08:53:14.218" v="2227"/>
          <ac:picMkLst>
            <pc:docMk/>
            <pc:sldMk cId="3846943379" sldId="259"/>
            <ac:picMk id="13" creationId="{530E1704-879B-483A-B185-9813E5B92B22}"/>
          </ac:picMkLst>
        </pc:picChg>
      </pc:sldChg>
      <pc:sldChg chg="addSp delSp modSp new mod ord setBg setClrOvrMap">
        <pc:chgData name="Minh Hang" userId="9a69a5b3-17b3-4acc-87e1-22e29f8760c7" providerId="ADAL" clId="{14FCE140-F44F-4AA5-9A7D-F722D3EE06F8}" dt="2020-11-08T01:53:24.222" v="2159" actId="1036"/>
        <pc:sldMkLst>
          <pc:docMk/>
          <pc:sldMk cId="214576358" sldId="260"/>
        </pc:sldMkLst>
        <pc:spChg chg="mod ord">
          <ac:chgData name="Minh Hang" userId="9a69a5b3-17b3-4acc-87e1-22e29f8760c7" providerId="ADAL" clId="{14FCE140-F44F-4AA5-9A7D-F722D3EE06F8}" dt="2020-11-08T00:37:08.851" v="1750" actId="113"/>
          <ac:spMkLst>
            <pc:docMk/>
            <pc:sldMk cId="214576358" sldId="260"/>
            <ac:spMk id="2" creationId="{8AC136FF-8326-458B-A374-B2A06F6870BE}"/>
          </ac:spMkLst>
        </pc:spChg>
        <pc:spChg chg="del mod">
          <ac:chgData name="Minh Hang" userId="9a69a5b3-17b3-4acc-87e1-22e29f8760c7" providerId="ADAL" clId="{14FCE140-F44F-4AA5-9A7D-F722D3EE06F8}" dt="2020-11-08T00:33:29.572" v="1652" actId="931"/>
          <ac:spMkLst>
            <pc:docMk/>
            <pc:sldMk cId="214576358" sldId="260"/>
            <ac:spMk id="3" creationId="{05E0C2C9-CD53-4D62-A963-17F27E67E24A}"/>
          </ac:spMkLst>
        </pc:spChg>
        <pc:spChg chg="add">
          <ac:chgData name="Minh Hang" userId="9a69a5b3-17b3-4acc-87e1-22e29f8760c7" providerId="ADAL" clId="{14FCE140-F44F-4AA5-9A7D-F722D3EE06F8}" dt="2020-11-08T00:33:35.491" v="1653" actId="26606"/>
          <ac:spMkLst>
            <pc:docMk/>
            <pc:sldMk cId="214576358" sldId="260"/>
            <ac:spMk id="10" creationId="{6F40FBDA-CEB1-40F0-9AB9-BD9C402D70FE}"/>
          </ac:spMkLst>
        </pc:spChg>
        <pc:spChg chg="add">
          <ac:chgData name="Minh Hang" userId="9a69a5b3-17b3-4acc-87e1-22e29f8760c7" providerId="ADAL" clId="{14FCE140-F44F-4AA5-9A7D-F722D3EE06F8}" dt="2020-11-08T00:33:35.491" v="1653" actId="26606"/>
          <ac:spMkLst>
            <pc:docMk/>
            <pc:sldMk cId="214576358" sldId="260"/>
            <ac:spMk id="12" creationId="{0344D4FE-ABEF-4230-9E4E-AD5782FC78AC}"/>
          </ac:spMkLst>
        </pc:spChg>
        <pc:spChg chg="add">
          <ac:chgData name="Minh Hang" userId="9a69a5b3-17b3-4acc-87e1-22e29f8760c7" providerId="ADAL" clId="{14FCE140-F44F-4AA5-9A7D-F722D3EE06F8}" dt="2020-11-08T00:33:35.491" v="1653" actId="26606"/>
          <ac:spMkLst>
            <pc:docMk/>
            <pc:sldMk cId="214576358" sldId="260"/>
            <ac:spMk id="14" creationId="{9325F979-D3F9-4926-81B7-7ACCB31A501B}"/>
          </ac:spMkLst>
        </pc:spChg>
        <pc:picChg chg="add mod">
          <ac:chgData name="Minh Hang" userId="9a69a5b3-17b3-4acc-87e1-22e29f8760c7" providerId="ADAL" clId="{14FCE140-F44F-4AA5-9A7D-F722D3EE06F8}" dt="2020-11-08T01:53:24.222" v="2159" actId="1036"/>
          <ac:picMkLst>
            <pc:docMk/>
            <pc:sldMk cId="214576358" sldId="260"/>
            <ac:picMk id="5" creationId="{18ACC3AF-76B5-4A84-B16C-A624FE85E70B}"/>
          </ac:picMkLst>
        </pc:picChg>
      </pc:sldChg>
      <pc:sldChg chg="addSp delSp modSp new mod ord modTransition setBg delAnim modAnim setClrOvrMap delDesignElem">
        <pc:chgData name="Minh Hang" userId="9a69a5b3-17b3-4acc-87e1-22e29f8760c7" providerId="ADAL" clId="{14FCE140-F44F-4AA5-9A7D-F722D3EE06F8}" dt="2020-11-08T08:29:05.784" v="2189"/>
        <pc:sldMkLst>
          <pc:docMk/>
          <pc:sldMk cId="2714484159" sldId="261"/>
        </pc:sldMkLst>
        <pc:spChg chg="mod ord">
          <ac:chgData name="Minh Hang" userId="9a69a5b3-17b3-4acc-87e1-22e29f8760c7" providerId="ADAL" clId="{14FCE140-F44F-4AA5-9A7D-F722D3EE06F8}" dt="2020-11-08T00:37:18.110" v="1753" actId="113"/>
          <ac:spMkLst>
            <pc:docMk/>
            <pc:sldMk cId="2714484159" sldId="261"/>
            <ac:spMk id="2" creationId="{BCE20176-529D-425E-9780-7C538A58C1A2}"/>
          </ac:spMkLst>
        </pc:spChg>
        <pc:spChg chg="del mod">
          <ac:chgData name="Minh Hang" userId="9a69a5b3-17b3-4acc-87e1-22e29f8760c7" providerId="ADAL" clId="{14FCE140-F44F-4AA5-9A7D-F722D3EE06F8}" dt="2020-11-07T22:40:45.182" v="1625" actId="26606"/>
          <ac:spMkLst>
            <pc:docMk/>
            <pc:sldMk cId="2714484159" sldId="261"/>
            <ac:spMk id="3" creationId="{3000C9D4-1A0A-40F2-A261-319494E8B87A}"/>
          </ac:spMkLst>
        </pc:spChg>
        <pc:spChg chg="add del">
          <ac:chgData name="Minh Hang" userId="9a69a5b3-17b3-4acc-87e1-22e29f8760c7" providerId="ADAL" clId="{14FCE140-F44F-4AA5-9A7D-F722D3EE06F8}" dt="2020-11-07T22:41:42.459" v="1630" actId="26606"/>
          <ac:spMkLst>
            <pc:docMk/>
            <pc:sldMk cId="2714484159" sldId="261"/>
            <ac:spMk id="9" creationId="{71B2258F-86CA-4D4D-8270-BC05FCDEBFB3}"/>
          </ac:spMkLst>
        </pc:spChg>
        <pc:spChg chg="add del">
          <ac:chgData name="Minh Hang" userId="9a69a5b3-17b3-4acc-87e1-22e29f8760c7" providerId="ADAL" clId="{14FCE140-F44F-4AA5-9A7D-F722D3EE06F8}" dt="2020-11-07T22:42:46.994" v="1643"/>
          <ac:spMkLst>
            <pc:docMk/>
            <pc:sldMk cId="2714484159" sldId="261"/>
            <ac:spMk id="14" creationId="{6F40FBDA-CEB1-40F0-9AB9-BD9C402D70FE}"/>
          </ac:spMkLst>
        </pc:spChg>
        <pc:spChg chg="add del">
          <ac:chgData name="Minh Hang" userId="9a69a5b3-17b3-4acc-87e1-22e29f8760c7" providerId="ADAL" clId="{14FCE140-F44F-4AA5-9A7D-F722D3EE06F8}" dt="2020-11-07T22:42:46.994" v="1643"/>
          <ac:spMkLst>
            <pc:docMk/>
            <pc:sldMk cId="2714484159" sldId="261"/>
            <ac:spMk id="16" creationId="{0344D4FE-ABEF-4230-9E4E-AD5782FC78AC}"/>
          </ac:spMkLst>
        </pc:spChg>
        <pc:spChg chg="add del">
          <ac:chgData name="Minh Hang" userId="9a69a5b3-17b3-4acc-87e1-22e29f8760c7" providerId="ADAL" clId="{14FCE140-F44F-4AA5-9A7D-F722D3EE06F8}" dt="2020-11-07T22:42:46.994" v="1643"/>
          <ac:spMkLst>
            <pc:docMk/>
            <pc:sldMk cId="2714484159" sldId="261"/>
            <ac:spMk id="18" creationId="{9325F979-D3F9-4926-81B7-7ACCB31A501B}"/>
          </ac:spMkLst>
        </pc:spChg>
        <pc:picChg chg="add del mod">
          <ac:chgData name="Minh Hang" userId="9a69a5b3-17b3-4acc-87e1-22e29f8760c7" providerId="ADAL" clId="{14FCE140-F44F-4AA5-9A7D-F722D3EE06F8}" dt="2020-11-08T08:26:43.969" v="2180" actId="478"/>
          <ac:picMkLst>
            <pc:docMk/>
            <pc:sldMk cId="2714484159" sldId="261"/>
            <ac:picMk id="3" creationId="{9C9007DC-C4D4-47AE-B676-0EBE5771DEEC}"/>
          </ac:picMkLst>
        </pc:picChg>
        <pc:picChg chg="add del mod">
          <ac:chgData name="Minh Hang" userId="9a69a5b3-17b3-4acc-87e1-22e29f8760c7" providerId="ADAL" clId="{14FCE140-F44F-4AA5-9A7D-F722D3EE06F8}" dt="2020-11-08T08:28:16.629" v="2186"/>
          <ac:picMkLst>
            <pc:docMk/>
            <pc:sldMk cId="2714484159" sldId="261"/>
            <ac:picMk id="4" creationId="{41FE0212-93FB-42CE-A78E-2D7682CAF4AC}"/>
          </ac:picMkLst>
        </pc:picChg>
        <pc:picChg chg="add del mod">
          <ac:chgData name="Minh Hang" userId="9a69a5b3-17b3-4acc-87e1-22e29f8760c7" providerId="ADAL" clId="{14FCE140-F44F-4AA5-9A7D-F722D3EE06F8}" dt="2020-11-07T22:40:55.054" v="1628" actId="478"/>
          <ac:picMkLst>
            <pc:docMk/>
            <pc:sldMk cId="2714484159" sldId="261"/>
            <ac:picMk id="5" creationId="{304C3E0B-599E-464A-8C19-0C3978557755}"/>
          </ac:picMkLst>
        </pc:picChg>
        <pc:picChg chg="add del mod">
          <ac:chgData name="Minh Hang" userId="9a69a5b3-17b3-4acc-87e1-22e29f8760c7" providerId="ADAL" clId="{14FCE140-F44F-4AA5-9A7D-F722D3EE06F8}" dt="2020-11-08T08:28:35.788" v="2188"/>
          <ac:picMkLst>
            <pc:docMk/>
            <pc:sldMk cId="2714484159" sldId="261"/>
            <ac:picMk id="5" creationId="{FE76BEF2-E812-4138-88DC-EE6239C2C874}"/>
          </ac:picMkLst>
        </pc:picChg>
        <pc:picChg chg="add mod">
          <ac:chgData name="Minh Hang" userId="9a69a5b3-17b3-4acc-87e1-22e29f8760c7" providerId="ADAL" clId="{14FCE140-F44F-4AA5-9A7D-F722D3EE06F8}" dt="2020-11-08T03:52:15.239" v="2167" actId="1036"/>
          <ac:picMkLst>
            <pc:docMk/>
            <pc:sldMk cId="2714484159" sldId="261"/>
            <ac:picMk id="6" creationId="{BF65F583-5D2C-45DF-8273-A943C0C4EDDA}"/>
          </ac:picMkLst>
        </pc:picChg>
        <pc:picChg chg="add mod">
          <ac:chgData name="Minh Hang" userId="9a69a5b3-17b3-4acc-87e1-22e29f8760c7" providerId="ADAL" clId="{14FCE140-F44F-4AA5-9A7D-F722D3EE06F8}" dt="2020-11-08T08:29:05.784" v="2189"/>
          <ac:picMkLst>
            <pc:docMk/>
            <pc:sldMk cId="2714484159" sldId="261"/>
            <ac:picMk id="7" creationId="{5D08AEF4-B3D0-43BC-BF30-CC39DF14C048}"/>
          </ac:picMkLst>
        </pc:picChg>
      </pc:sldChg>
      <pc:sldChg chg="addSp delSp modSp new del mod setBg setClrOvrMap delDesignElem">
        <pc:chgData name="Minh Hang" userId="9a69a5b3-17b3-4acc-87e1-22e29f8760c7" providerId="ADAL" clId="{14FCE140-F44F-4AA5-9A7D-F722D3EE06F8}" dt="2020-11-07T21:54:57.586" v="910" actId="47"/>
        <pc:sldMkLst>
          <pc:docMk/>
          <pc:sldMk cId="2566221473" sldId="262"/>
        </pc:sldMkLst>
        <pc:spChg chg="mod ord">
          <ac:chgData name="Minh Hang" userId="9a69a5b3-17b3-4acc-87e1-22e29f8760c7" providerId="ADAL" clId="{14FCE140-F44F-4AA5-9A7D-F722D3EE06F8}" dt="2020-11-07T21:49:21.201" v="831" actId="14100"/>
          <ac:spMkLst>
            <pc:docMk/>
            <pc:sldMk cId="2566221473" sldId="262"/>
            <ac:spMk id="2" creationId="{9B9A4570-163A-4924-8876-05FA1BAC0D55}"/>
          </ac:spMkLst>
        </pc:spChg>
        <pc:spChg chg="add del mod">
          <ac:chgData name="Minh Hang" userId="9a69a5b3-17b3-4acc-87e1-22e29f8760c7" providerId="ADAL" clId="{14FCE140-F44F-4AA5-9A7D-F722D3EE06F8}" dt="2020-11-07T21:29:07.218" v="655" actId="12084"/>
          <ac:spMkLst>
            <pc:docMk/>
            <pc:sldMk cId="2566221473" sldId="262"/>
            <ac:spMk id="3" creationId="{4ED96FCD-30B6-4B3C-8BF9-EF800BD6F2CB}"/>
          </ac:spMkLst>
        </pc:spChg>
        <pc:spChg chg="add del mod">
          <ac:chgData name="Minh Hang" userId="9a69a5b3-17b3-4acc-87e1-22e29f8760c7" providerId="ADAL" clId="{14FCE140-F44F-4AA5-9A7D-F722D3EE06F8}" dt="2020-11-07T21:35:14.126" v="704" actId="26606"/>
          <ac:spMkLst>
            <pc:docMk/>
            <pc:sldMk cId="2566221473" sldId="262"/>
            <ac:spMk id="6" creationId="{14DDEB9E-825B-4161-A702-FDEAD661B219}"/>
          </ac:spMkLst>
        </pc:spChg>
        <pc:spChg chg="add del mod">
          <ac:chgData name="Minh Hang" userId="9a69a5b3-17b3-4acc-87e1-22e29f8760c7" providerId="ADAL" clId="{14FCE140-F44F-4AA5-9A7D-F722D3EE06F8}" dt="2020-11-07T21:48:32.395" v="822" actId="26606"/>
          <ac:spMkLst>
            <pc:docMk/>
            <pc:sldMk cId="2566221473" sldId="262"/>
            <ac:spMk id="10" creationId="{25F5D7DB-1727-48B2-80E6-1A6E2A076D79}"/>
          </ac:spMkLst>
        </pc:spChg>
        <pc:spChg chg="add del">
          <ac:chgData name="Minh Hang" userId="9a69a5b3-17b3-4acc-87e1-22e29f8760c7" providerId="ADAL" clId="{14FCE140-F44F-4AA5-9A7D-F722D3EE06F8}" dt="2020-11-07T21:36:56.751" v="721" actId="26606"/>
          <ac:spMkLst>
            <pc:docMk/>
            <pc:sldMk cId="2566221473" sldId="262"/>
            <ac:spMk id="12" creationId="{2F56F8EA-3356-4455-9899-320874F6E465}"/>
          </ac:spMkLst>
        </pc:spChg>
        <pc:spChg chg="add del">
          <ac:chgData name="Minh Hang" userId="9a69a5b3-17b3-4acc-87e1-22e29f8760c7" providerId="ADAL" clId="{14FCE140-F44F-4AA5-9A7D-F722D3EE06F8}" dt="2020-11-07T21:36:16.119" v="706" actId="26606"/>
          <ac:spMkLst>
            <pc:docMk/>
            <pc:sldMk cId="2566221473" sldId="262"/>
            <ac:spMk id="17" creationId="{0671A8AE-40A1-4631-A6B8-581AFF065482}"/>
          </ac:spMkLst>
        </pc:spChg>
        <pc:spChg chg="add del">
          <ac:chgData name="Minh Hang" userId="9a69a5b3-17b3-4acc-87e1-22e29f8760c7" providerId="ADAL" clId="{14FCE140-F44F-4AA5-9A7D-F722D3EE06F8}" dt="2020-11-07T21:47:26.882" v="802" actId="26606"/>
          <ac:spMkLst>
            <pc:docMk/>
            <pc:sldMk cId="2566221473" sldId="262"/>
            <ac:spMk id="18" creationId="{B250C39F-3F6C-4D53-86D2-7BC6B2FF609C}"/>
          </ac:spMkLst>
        </pc:spChg>
        <pc:spChg chg="add del">
          <ac:chgData name="Minh Hang" userId="9a69a5b3-17b3-4acc-87e1-22e29f8760c7" providerId="ADAL" clId="{14FCE140-F44F-4AA5-9A7D-F722D3EE06F8}" dt="2020-11-07T21:36:16.119" v="706" actId="26606"/>
          <ac:spMkLst>
            <pc:docMk/>
            <pc:sldMk cId="2566221473" sldId="262"/>
            <ac:spMk id="19" creationId="{AB58EF07-17C2-48CF-ABB0-EEF1F17CB8F0}"/>
          </ac:spMkLst>
        </pc:spChg>
        <pc:spChg chg="add del">
          <ac:chgData name="Minh Hang" userId="9a69a5b3-17b3-4acc-87e1-22e29f8760c7" providerId="ADAL" clId="{14FCE140-F44F-4AA5-9A7D-F722D3EE06F8}" dt="2020-11-07T21:47:26.882" v="802" actId="26606"/>
          <ac:spMkLst>
            <pc:docMk/>
            <pc:sldMk cId="2566221473" sldId="262"/>
            <ac:spMk id="20" creationId="{70A48D59-8581-41F7-B529-F4617FE07A9A}"/>
          </ac:spMkLst>
        </pc:spChg>
        <pc:spChg chg="add del">
          <ac:chgData name="Minh Hang" userId="9a69a5b3-17b3-4acc-87e1-22e29f8760c7" providerId="ADAL" clId="{14FCE140-F44F-4AA5-9A7D-F722D3EE06F8}" dt="2020-11-07T21:36:16.119" v="706" actId="26606"/>
          <ac:spMkLst>
            <pc:docMk/>
            <pc:sldMk cId="2566221473" sldId="262"/>
            <ac:spMk id="21" creationId="{AF2F604E-43BE-4DC3-B983-E071523364F8}"/>
          </ac:spMkLst>
        </pc:spChg>
        <pc:spChg chg="add del">
          <ac:chgData name="Minh Hang" userId="9a69a5b3-17b3-4acc-87e1-22e29f8760c7" providerId="ADAL" clId="{14FCE140-F44F-4AA5-9A7D-F722D3EE06F8}" dt="2020-11-07T21:47:26.882" v="802" actId="26606"/>
          <ac:spMkLst>
            <pc:docMk/>
            <pc:sldMk cId="2566221473" sldId="262"/>
            <ac:spMk id="22" creationId="{9DD005C1-8C51-42D6-9BEE-B9B83849743D}"/>
          </ac:spMkLst>
        </pc:spChg>
        <pc:spChg chg="add del">
          <ac:chgData name="Minh Hang" userId="9a69a5b3-17b3-4acc-87e1-22e29f8760c7" providerId="ADAL" clId="{14FCE140-F44F-4AA5-9A7D-F722D3EE06F8}" dt="2020-11-07T21:36:16.119" v="706" actId="26606"/>
          <ac:spMkLst>
            <pc:docMk/>
            <pc:sldMk cId="2566221473" sldId="262"/>
            <ac:spMk id="23" creationId="{08C9B587-E65E-4B52-B37C-ABEBB6E87928}"/>
          </ac:spMkLst>
        </pc:spChg>
        <pc:spChg chg="add del">
          <ac:chgData name="Minh Hang" userId="9a69a5b3-17b3-4acc-87e1-22e29f8760c7" providerId="ADAL" clId="{14FCE140-F44F-4AA5-9A7D-F722D3EE06F8}" dt="2020-11-07T21:47:28.217" v="804" actId="26606"/>
          <ac:spMkLst>
            <pc:docMk/>
            <pc:sldMk cId="2566221473" sldId="262"/>
            <ac:spMk id="24" creationId="{CF62D2A7-8207-488C-9F46-316BA81A16C8}"/>
          </ac:spMkLst>
        </pc:spChg>
        <pc:spChg chg="add del">
          <ac:chgData name="Minh Hang" userId="9a69a5b3-17b3-4acc-87e1-22e29f8760c7" providerId="ADAL" clId="{14FCE140-F44F-4AA5-9A7D-F722D3EE06F8}" dt="2020-11-07T21:36:38.444" v="716" actId="26606"/>
          <ac:spMkLst>
            <pc:docMk/>
            <pc:sldMk cId="2566221473" sldId="262"/>
            <ac:spMk id="25" creationId="{DE00DB52-3455-4E2F-867B-A6D0516E175B}"/>
          </ac:spMkLst>
        </pc:spChg>
        <pc:spChg chg="add del">
          <ac:chgData name="Minh Hang" userId="9a69a5b3-17b3-4acc-87e1-22e29f8760c7" providerId="ADAL" clId="{14FCE140-F44F-4AA5-9A7D-F722D3EE06F8}" dt="2020-11-07T21:47:29.427" v="806" actId="26606"/>
          <ac:spMkLst>
            <pc:docMk/>
            <pc:sldMk cId="2566221473" sldId="262"/>
            <ac:spMk id="26" creationId="{8F23F8A3-8FD7-4779-8323-FDC26BE99889}"/>
          </ac:spMkLst>
        </pc:spChg>
        <pc:spChg chg="add del">
          <ac:chgData name="Minh Hang" userId="9a69a5b3-17b3-4acc-87e1-22e29f8760c7" providerId="ADAL" clId="{14FCE140-F44F-4AA5-9A7D-F722D3EE06F8}" dt="2020-11-07T21:36:38.444" v="716" actId="26606"/>
          <ac:spMkLst>
            <pc:docMk/>
            <pc:sldMk cId="2566221473" sldId="262"/>
            <ac:spMk id="27" creationId="{9E914C83-E0D8-4953-92D5-169D28CB43AE}"/>
          </ac:spMkLst>
        </pc:spChg>
        <pc:spChg chg="add del">
          <ac:chgData name="Minh Hang" userId="9a69a5b3-17b3-4acc-87e1-22e29f8760c7" providerId="ADAL" clId="{14FCE140-F44F-4AA5-9A7D-F722D3EE06F8}" dt="2020-11-07T21:47:29.427" v="806" actId="26606"/>
          <ac:spMkLst>
            <pc:docMk/>
            <pc:sldMk cId="2566221473" sldId="262"/>
            <ac:spMk id="28" creationId="{F605C4CC-A25C-416F-8333-7CB7DC97D870}"/>
          </ac:spMkLst>
        </pc:spChg>
        <pc:spChg chg="add del">
          <ac:chgData name="Minh Hang" userId="9a69a5b3-17b3-4acc-87e1-22e29f8760c7" providerId="ADAL" clId="{14FCE140-F44F-4AA5-9A7D-F722D3EE06F8}" dt="2020-11-07T21:36:38.444" v="716" actId="26606"/>
          <ac:spMkLst>
            <pc:docMk/>
            <pc:sldMk cId="2566221473" sldId="262"/>
            <ac:spMk id="29" creationId="{3512E083-F550-46AF-8490-767ECFD00CB7}"/>
          </ac:spMkLst>
        </pc:spChg>
        <pc:spChg chg="add del">
          <ac:chgData name="Minh Hang" userId="9a69a5b3-17b3-4acc-87e1-22e29f8760c7" providerId="ADAL" clId="{14FCE140-F44F-4AA5-9A7D-F722D3EE06F8}" dt="2020-11-07T21:47:31.002" v="808" actId="26606"/>
          <ac:spMkLst>
            <pc:docMk/>
            <pc:sldMk cId="2566221473" sldId="262"/>
            <ac:spMk id="30" creationId="{E8A8EAB8-D2FF-444D-B34B-7D32F106AD0E}"/>
          </ac:spMkLst>
        </pc:spChg>
        <pc:spChg chg="add del">
          <ac:chgData name="Minh Hang" userId="9a69a5b3-17b3-4acc-87e1-22e29f8760c7" providerId="ADAL" clId="{14FCE140-F44F-4AA5-9A7D-F722D3EE06F8}" dt="2020-11-07T21:47:33.455" v="811" actId="26606"/>
          <ac:spMkLst>
            <pc:docMk/>
            <pc:sldMk cId="2566221473" sldId="262"/>
            <ac:spMk id="34" creationId="{5E8D2E83-FB3A-40E7-A9E5-7AB389D612B4}"/>
          </ac:spMkLst>
        </pc:spChg>
        <pc:spChg chg="add del">
          <ac:chgData name="Minh Hang" userId="9a69a5b3-17b3-4acc-87e1-22e29f8760c7" providerId="ADAL" clId="{14FCE140-F44F-4AA5-9A7D-F722D3EE06F8}" dt="2020-11-07T21:47:36.672" v="813" actId="26606"/>
          <ac:spMkLst>
            <pc:docMk/>
            <pc:sldMk cId="2566221473" sldId="262"/>
            <ac:spMk id="36" creationId="{9AA72BD9-2C5A-4EDC-931F-5AA08EACA0F3}"/>
          </ac:spMkLst>
        </pc:spChg>
        <pc:spChg chg="add del">
          <ac:chgData name="Minh Hang" userId="9a69a5b3-17b3-4acc-87e1-22e29f8760c7" providerId="ADAL" clId="{14FCE140-F44F-4AA5-9A7D-F722D3EE06F8}" dt="2020-11-07T21:47:36.672" v="813" actId="26606"/>
          <ac:spMkLst>
            <pc:docMk/>
            <pc:sldMk cId="2566221473" sldId="262"/>
            <ac:spMk id="37" creationId="{DD3981AC-7B61-4947-BCF3-F7AA7FA385B9}"/>
          </ac:spMkLst>
        </pc:spChg>
        <pc:spChg chg="add del">
          <ac:chgData name="Minh Hang" userId="9a69a5b3-17b3-4acc-87e1-22e29f8760c7" providerId="ADAL" clId="{14FCE140-F44F-4AA5-9A7D-F722D3EE06F8}" dt="2020-11-07T21:47:36.672" v="813" actId="26606"/>
          <ac:spMkLst>
            <pc:docMk/>
            <pc:sldMk cId="2566221473" sldId="262"/>
            <ac:spMk id="38" creationId="{55D4142C-5077-457F-A6AD-3FECFDB39685}"/>
          </ac:spMkLst>
        </pc:spChg>
        <pc:spChg chg="add del">
          <ac:chgData name="Minh Hang" userId="9a69a5b3-17b3-4acc-87e1-22e29f8760c7" providerId="ADAL" clId="{14FCE140-F44F-4AA5-9A7D-F722D3EE06F8}" dt="2020-11-07T21:47:36.672" v="813" actId="26606"/>
          <ac:spMkLst>
            <pc:docMk/>
            <pc:sldMk cId="2566221473" sldId="262"/>
            <ac:spMk id="39" creationId="{7A5F0580-5EE9-419F-96EE-B6529EF6E7D0}"/>
          </ac:spMkLst>
        </pc:spChg>
        <pc:spChg chg="add del">
          <ac:chgData name="Minh Hang" userId="9a69a5b3-17b3-4acc-87e1-22e29f8760c7" providerId="ADAL" clId="{14FCE140-F44F-4AA5-9A7D-F722D3EE06F8}" dt="2020-11-07T21:47:53.846" v="816" actId="26606"/>
          <ac:spMkLst>
            <pc:docMk/>
            <pc:sldMk cId="2566221473" sldId="262"/>
            <ac:spMk id="41" creationId="{B250C39F-3F6C-4D53-86D2-7BC6B2FF609C}"/>
          </ac:spMkLst>
        </pc:spChg>
        <pc:spChg chg="add del">
          <ac:chgData name="Minh Hang" userId="9a69a5b3-17b3-4acc-87e1-22e29f8760c7" providerId="ADAL" clId="{14FCE140-F44F-4AA5-9A7D-F722D3EE06F8}" dt="2020-11-07T21:36:20.173" v="708" actId="26606"/>
          <ac:spMkLst>
            <pc:docMk/>
            <pc:sldMk cId="2566221473" sldId="262"/>
            <ac:spMk id="42" creationId="{D55CD764-972B-4CA5-A885-53E55C63E174}"/>
          </ac:spMkLst>
        </pc:spChg>
        <pc:spChg chg="add del">
          <ac:chgData name="Minh Hang" userId="9a69a5b3-17b3-4acc-87e1-22e29f8760c7" providerId="ADAL" clId="{14FCE140-F44F-4AA5-9A7D-F722D3EE06F8}" dt="2020-11-07T21:36:20.173" v="708" actId="26606"/>
          <ac:spMkLst>
            <pc:docMk/>
            <pc:sldMk cId="2566221473" sldId="262"/>
            <ac:spMk id="43" creationId="{E3E51905-F374-4E1A-97CF-B741584B74D5}"/>
          </ac:spMkLst>
        </pc:spChg>
        <pc:spChg chg="add del">
          <ac:chgData name="Minh Hang" userId="9a69a5b3-17b3-4acc-87e1-22e29f8760c7" providerId="ADAL" clId="{14FCE140-F44F-4AA5-9A7D-F722D3EE06F8}" dt="2020-11-07T21:36:20.173" v="708" actId="26606"/>
          <ac:spMkLst>
            <pc:docMk/>
            <pc:sldMk cId="2566221473" sldId="262"/>
            <ac:spMk id="44" creationId="{34165AB3-7006-4430-BCE3-25476BE13322}"/>
          </ac:spMkLst>
        </pc:spChg>
        <pc:spChg chg="add del">
          <ac:chgData name="Minh Hang" userId="9a69a5b3-17b3-4acc-87e1-22e29f8760c7" providerId="ADAL" clId="{14FCE140-F44F-4AA5-9A7D-F722D3EE06F8}" dt="2020-11-07T21:47:53.846" v="816" actId="26606"/>
          <ac:spMkLst>
            <pc:docMk/>
            <pc:sldMk cId="2566221473" sldId="262"/>
            <ac:spMk id="46" creationId="{70A48D59-8581-41F7-B529-F4617FE07A9A}"/>
          </ac:spMkLst>
        </pc:spChg>
        <pc:spChg chg="add del">
          <ac:chgData name="Minh Hang" userId="9a69a5b3-17b3-4acc-87e1-22e29f8760c7" providerId="ADAL" clId="{14FCE140-F44F-4AA5-9A7D-F722D3EE06F8}" dt="2020-11-07T21:47:53.846" v="816" actId="26606"/>
          <ac:spMkLst>
            <pc:docMk/>
            <pc:sldMk cId="2566221473" sldId="262"/>
            <ac:spMk id="47" creationId="{9DD005C1-8C51-42D6-9BEE-B9B83849743D}"/>
          </ac:spMkLst>
        </pc:spChg>
        <pc:spChg chg="add del">
          <ac:chgData name="Minh Hang" userId="9a69a5b3-17b3-4acc-87e1-22e29f8760c7" providerId="ADAL" clId="{14FCE140-F44F-4AA5-9A7D-F722D3EE06F8}" dt="2020-11-07T21:36:22.253" v="710" actId="26606"/>
          <ac:spMkLst>
            <pc:docMk/>
            <pc:sldMk cId="2566221473" sldId="262"/>
            <ac:spMk id="48" creationId="{D5F2E7E6-0185-44B7-851D-B22EE2A0DEF5}"/>
          </ac:spMkLst>
        </pc:spChg>
        <pc:spChg chg="add del">
          <ac:chgData name="Minh Hang" userId="9a69a5b3-17b3-4acc-87e1-22e29f8760c7" providerId="ADAL" clId="{14FCE140-F44F-4AA5-9A7D-F722D3EE06F8}" dt="2020-11-07T21:36:23.234" v="712" actId="26606"/>
          <ac:spMkLst>
            <pc:docMk/>
            <pc:sldMk cId="2566221473" sldId="262"/>
            <ac:spMk id="50" creationId="{42285737-90EE-47DC-AC80-8AE156B11969}"/>
          </ac:spMkLst>
        </pc:spChg>
        <pc:spChg chg="add del">
          <ac:chgData name="Minh Hang" userId="9a69a5b3-17b3-4acc-87e1-22e29f8760c7" providerId="ADAL" clId="{14FCE140-F44F-4AA5-9A7D-F722D3EE06F8}" dt="2020-11-07T21:48:15.637" v="820" actId="26606"/>
          <ac:spMkLst>
            <pc:docMk/>
            <pc:sldMk cId="2566221473" sldId="262"/>
            <ac:spMk id="52" creationId="{2B1D4F77-A17C-43D7-B7FA-545148E4E93D}"/>
          </ac:spMkLst>
        </pc:spChg>
        <pc:spChg chg="add del">
          <ac:chgData name="Minh Hang" userId="9a69a5b3-17b3-4acc-87e1-22e29f8760c7" providerId="ADAL" clId="{14FCE140-F44F-4AA5-9A7D-F722D3EE06F8}" dt="2020-11-07T21:48:07.559" v="819" actId="26606"/>
          <ac:spMkLst>
            <pc:docMk/>
            <pc:sldMk cId="2566221473" sldId="262"/>
            <ac:spMk id="54" creationId="{9AA72BD9-2C5A-4EDC-931F-5AA08EACA0F3}"/>
          </ac:spMkLst>
        </pc:spChg>
        <pc:spChg chg="add del">
          <ac:chgData name="Minh Hang" userId="9a69a5b3-17b3-4acc-87e1-22e29f8760c7" providerId="ADAL" clId="{14FCE140-F44F-4AA5-9A7D-F722D3EE06F8}" dt="2020-11-07T21:36:30.810" v="714" actId="26606"/>
          <ac:spMkLst>
            <pc:docMk/>
            <pc:sldMk cId="2566221473" sldId="262"/>
            <ac:spMk id="55" creationId="{5628E5CB-913B-4378-97CE-18C9F6410C53}"/>
          </ac:spMkLst>
        </pc:spChg>
        <pc:spChg chg="add del">
          <ac:chgData name="Minh Hang" userId="9a69a5b3-17b3-4acc-87e1-22e29f8760c7" providerId="ADAL" clId="{14FCE140-F44F-4AA5-9A7D-F722D3EE06F8}" dt="2020-11-07T21:48:07.559" v="819" actId="26606"/>
          <ac:spMkLst>
            <pc:docMk/>
            <pc:sldMk cId="2566221473" sldId="262"/>
            <ac:spMk id="56" creationId="{DD3981AC-7B61-4947-BCF3-F7AA7FA385B9}"/>
          </ac:spMkLst>
        </pc:spChg>
        <pc:spChg chg="add del">
          <ac:chgData name="Minh Hang" userId="9a69a5b3-17b3-4acc-87e1-22e29f8760c7" providerId="ADAL" clId="{14FCE140-F44F-4AA5-9A7D-F722D3EE06F8}" dt="2020-11-07T21:36:38.444" v="716" actId="26606"/>
          <ac:spMkLst>
            <pc:docMk/>
            <pc:sldMk cId="2566221473" sldId="262"/>
            <ac:spMk id="57" creationId="{46D6306C-ED4F-4AAE-B4A5-EEA6AFAD726E}"/>
          </ac:spMkLst>
        </pc:spChg>
        <pc:spChg chg="add del">
          <ac:chgData name="Minh Hang" userId="9a69a5b3-17b3-4acc-87e1-22e29f8760c7" providerId="ADAL" clId="{14FCE140-F44F-4AA5-9A7D-F722D3EE06F8}" dt="2020-11-07T21:36:38.444" v="716" actId="26606"/>
          <ac:spMkLst>
            <pc:docMk/>
            <pc:sldMk cId="2566221473" sldId="262"/>
            <ac:spMk id="58" creationId="{0EC5361D-F897-4856-B945-0455A365EB24}"/>
          </ac:spMkLst>
        </pc:spChg>
        <pc:spChg chg="add del">
          <ac:chgData name="Minh Hang" userId="9a69a5b3-17b3-4acc-87e1-22e29f8760c7" providerId="ADAL" clId="{14FCE140-F44F-4AA5-9A7D-F722D3EE06F8}" dt="2020-11-07T21:36:38.444" v="716" actId="26606"/>
          <ac:spMkLst>
            <pc:docMk/>
            <pc:sldMk cId="2566221473" sldId="262"/>
            <ac:spMk id="59" creationId="{4508C0C5-2268-42B5-B3C8-4D0899E05F8C}"/>
          </ac:spMkLst>
        </pc:spChg>
        <pc:spChg chg="add del">
          <ac:chgData name="Minh Hang" userId="9a69a5b3-17b3-4acc-87e1-22e29f8760c7" providerId="ADAL" clId="{14FCE140-F44F-4AA5-9A7D-F722D3EE06F8}" dt="2020-11-07T21:36:38.444" v="716" actId="26606"/>
          <ac:spMkLst>
            <pc:docMk/>
            <pc:sldMk cId="2566221473" sldId="262"/>
            <ac:spMk id="60" creationId="{141ACBDB-38F8-4B34-8183-BD95B4E55A62}"/>
          </ac:spMkLst>
        </pc:spChg>
        <pc:spChg chg="add del">
          <ac:chgData name="Minh Hang" userId="9a69a5b3-17b3-4acc-87e1-22e29f8760c7" providerId="ADAL" clId="{14FCE140-F44F-4AA5-9A7D-F722D3EE06F8}" dt="2020-11-07T21:48:07.559" v="819" actId="26606"/>
          <ac:spMkLst>
            <pc:docMk/>
            <pc:sldMk cId="2566221473" sldId="262"/>
            <ac:spMk id="61" creationId="{55D4142C-5077-457F-A6AD-3FECFDB39685}"/>
          </ac:spMkLst>
        </pc:spChg>
        <pc:spChg chg="add del">
          <ac:chgData name="Minh Hang" userId="9a69a5b3-17b3-4acc-87e1-22e29f8760c7" providerId="ADAL" clId="{14FCE140-F44F-4AA5-9A7D-F722D3EE06F8}" dt="2020-11-07T21:36:52.852" v="718" actId="26606"/>
          <ac:spMkLst>
            <pc:docMk/>
            <pc:sldMk cId="2566221473" sldId="262"/>
            <ac:spMk id="62" creationId="{0671A8AE-40A1-4631-A6B8-581AFF065482}"/>
          </ac:spMkLst>
        </pc:spChg>
        <pc:spChg chg="add del">
          <ac:chgData name="Minh Hang" userId="9a69a5b3-17b3-4acc-87e1-22e29f8760c7" providerId="ADAL" clId="{14FCE140-F44F-4AA5-9A7D-F722D3EE06F8}" dt="2020-11-07T21:36:52.852" v="718" actId="26606"/>
          <ac:spMkLst>
            <pc:docMk/>
            <pc:sldMk cId="2566221473" sldId="262"/>
            <ac:spMk id="63" creationId="{AB58EF07-17C2-48CF-ABB0-EEF1F17CB8F0}"/>
          </ac:spMkLst>
        </pc:spChg>
        <pc:spChg chg="add del">
          <ac:chgData name="Minh Hang" userId="9a69a5b3-17b3-4acc-87e1-22e29f8760c7" providerId="ADAL" clId="{14FCE140-F44F-4AA5-9A7D-F722D3EE06F8}" dt="2020-11-07T21:36:52.852" v="718" actId="26606"/>
          <ac:spMkLst>
            <pc:docMk/>
            <pc:sldMk cId="2566221473" sldId="262"/>
            <ac:spMk id="64" creationId="{AF2F604E-43BE-4DC3-B983-E071523364F8}"/>
          </ac:spMkLst>
        </pc:spChg>
        <pc:spChg chg="add del">
          <ac:chgData name="Minh Hang" userId="9a69a5b3-17b3-4acc-87e1-22e29f8760c7" providerId="ADAL" clId="{14FCE140-F44F-4AA5-9A7D-F722D3EE06F8}" dt="2020-11-07T21:36:52.852" v="718" actId="26606"/>
          <ac:spMkLst>
            <pc:docMk/>
            <pc:sldMk cId="2566221473" sldId="262"/>
            <ac:spMk id="65" creationId="{08C9B587-E65E-4B52-B37C-ABEBB6E87928}"/>
          </ac:spMkLst>
        </pc:spChg>
        <pc:spChg chg="add del">
          <ac:chgData name="Minh Hang" userId="9a69a5b3-17b3-4acc-87e1-22e29f8760c7" providerId="ADAL" clId="{14FCE140-F44F-4AA5-9A7D-F722D3EE06F8}" dt="2020-11-07T21:48:07.559" v="819" actId="26606"/>
          <ac:spMkLst>
            <pc:docMk/>
            <pc:sldMk cId="2566221473" sldId="262"/>
            <ac:spMk id="66" creationId="{7A5F0580-5EE9-419F-96EE-B6529EF6E7D0}"/>
          </ac:spMkLst>
        </pc:spChg>
        <pc:spChg chg="add del">
          <ac:chgData name="Minh Hang" userId="9a69a5b3-17b3-4acc-87e1-22e29f8760c7" providerId="ADAL" clId="{14FCE140-F44F-4AA5-9A7D-F722D3EE06F8}" dt="2020-11-07T21:36:56.727" v="720" actId="26606"/>
          <ac:spMkLst>
            <pc:docMk/>
            <pc:sldMk cId="2566221473" sldId="262"/>
            <ac:spMk id="67" creationId="{D928DD85-BB99-450D-A702-2683E0296282}"/>
          </ac:spMkLst>
        </pc:spChg>
        <pc:spChg chg="add del">
          <ac:chgData name="Minh Hang" userId="9a69a5b3-17b3-4acc-87e1-22e29f8760c7" providerId="ADAL" clId="{14FCE140-F44F-4AA5-9A7D-F722D3EE06F8}" dt="2020-11-07T21:36:56.727" v="720" actId="26606"/>
          <ac:spMkLst>
            <pc:docMk/>
            <pc:sldMk cId="2566221473" sldId="262"/>
            <ac:spMk id="68" creationId="{240E5BD2-4019-4012-A1AA-628900E659E9}"/>
          </ac:spMkLst>
        </pc:spChg>
        <pc:spChg chg="add del">
          <ac:chgData name="Minh Hang" userId="9a69a5b3-17b3-4acc-87e1-22e29f8760c7" providerId="ADAL" clId="{14FCE140-F44F-4AA5-9A7D-F722D3EE06F8}" dt="2020-11-07T21:48:32.395" v="822" actId="26606"/>
          <ac:spMkLst>
            <pc:docMk/>
            <pc:sldMk cId="2566221473" sldId="262"/>
            <ac:spMk id="69" creationId="{9AA72BD9-2C5A-4EDC-931F-5AA08EACA0F3}"/>
          </ac:spMkLst>
        </pc:spChg>
        <pc:spChg chg="add del">
          <ac:chgData name="Minh Hang" userId="9a69a5b3-17b3-4acc-87e1-22e29f8760c7" providerId="ADAL" clId="{14FCE140-F44F-4AA5-9A7D-F722D3EE06F8}" dt="2020-11-07T21:39:53.952" v="747" actId="26606"/>
          <ac:spMkLst>
            <pc:docMk/>
            <pc:sldMk cId="2566221473" sldId="262"/>
            <ac:spMk id="70" creationId="{0671A8AE-40A1-4631-A6B8-581AFF065482}"/>
          </ac:spMkLst>
        </pc:spChg>
        <pc:spChg chg="add del">
          <ac:chgData name="Minh Hang" userId="9a69a5b3-17b3-4acc-87e1-22e29f8760c7" providerId="ADAL" clId="{14FCE140-F44F-4AA5-9A7D-F722D3EE06F8}" dt="2020-11-07T21:39:53.952" v="747" actId="26606"/>
          <ac:spMkLst>
            <pc:docMk/>
            <pc:sldMk cId="2566221473" sldId="262"/>
            <ac:spMk id="71" creationId="{AB58EF07-17C2-48CF-ABB0-EEF1F17CB8F0}"/>
          </ac:spMkLst>
        </pc:spChg>
        <pc:spChg chg="add del">
          <ac:chgData name="Minh Hang" userId="9a69a5b3-17b3-4acc-87e1-22e29f8760c7" providerId="ADAL" clId="{14FCE140-F44F-4AA5-9A7D-F722D3EE06F8}" dt="2020-11-07T21:39:53.952" v="747" actId="26606"/>
          <ac:spMkLst>
            <pc:docMk/>
            <pc:sldMk cId="2566221473" sldId="262"/>
            <ac:spMk id="72" creationId="{AF2F604E-43BE-4DC3-B983-E071523364F8}"/>
          </ac:spMkLst>
        </pc:spChg>
        <pc:spChg chg="add del">
          <ac:chgData name="Minh Hang" userId="9a69a5b3-17b3-4acc-87e1-22e29f8760c7" providerId="ADAL" clId="{14FCE140-F44F-4AA5-9A7D-F722D3EE06F8}" dt="2020-11-07T21:39:53.952" v="747" actId="26606"/>
          <ac:spMkLst>
            <pc:docMk/>
            <pc:sldMk cId="2566221473" sldId="262"/>
            <ac:spMk id="73" creationId="{08C9B587-E65E-4B52-B37C-ABEBB6E87928}"/>
          </ac:spMkLst>
        </pc:spChg>
        <pc:spChg chg="add del">
          <ac:chgData name="Minh Hang" userId="9a69a5b3-17b3-4acc-87e1-22e29f8760c7" providerId="ADAL" clId="{14FCE140-F44F-4AA5-9A7D-F722D3EE06F8}" dt="2020-11-07T21:48:32.395" v="822" actId="26606"/>
          <ac:spMkLst>
            <pc:docMk/>
            <pc:sldMk cId="2566221473" sldId="262"/>
            <ac:spMk id="74" creationId="{DD3981AC-7B61-4947-BCF3-F7AA7FA385B9}"/>
          </ac:spMkLst>
        </pc:spChg>
        <pc:spChg chg="add del">
          <ac:chgData name="Minh Hang" userId="9a69a5b3-17b3-4acc-87e1-22e29f8760c7" providerId="ADAL" clId="{14FCE140-F44F-4AA5-9A7D-F722D3EE06F8}" dt="2020-11-07T21:40:13.586" v="752" actId="26606"/>
          <ac:spMkLst>
            <pc:docMk/>
            <pc:sldMk cId="2566221473" sldId="262"/>
            <ac:spMk id="75" creationId="{9AA72BD9-2C5A-4EDC-931F-5AA08EACA0F3}"/>
          </ac:spMkLst>
        </pc:spChg>
        <pc:spChg chg="add del">
          <ac:chgData name="Minh Hang" userId="9a69a5b3-17b3-4acc-87e1-22e29f8760c7" providerId="ADAL" clId="{14FCE140-F44F-4AA5-9A7D-F722D3EE06F8}" dt="2020-11-07T21:40:13.586" v="752" actId="26606"/>
          <ac:spMkLst>
            <pc:docMk/>
            <pc:sldMk cId="2566221473" sldId="262"/>
            <ac:spMk id="76" creationId="{DD3981AC-7B61-4947-BCF3-F7AA7FA385B9}"/>
          </ac:spMkLst>
        </pc:spChg>
        <pc:spChg chg="add del">
          <ac:chgData name="Minh Hang" userId="9a69a5b3-17b3-4acc-87e1-22e29f8760c7" providerId="ADAL" clId="{14FCE140-F44F-4AA5-9A7D-F722D3EE06F8}" dt="2020-11-07T21:40:13.586" v="752" actId="26606"/>
          <ac:spMkLst>
            <pc:docMk/>
            <pc:sldMk cId="2566221473" sldId="262"/>
            <ac:spMk id="77" creationId="{55D4142C-5077-457F-A6AD-3FECFDB39685}"/>
          </ac:spMkLst>
        </pc:spChg>
        <pc:spChg chg="add del">
          <ac:chgData name="Minh Hang" userId="9a69a5b3-17b3-4acc-87e1-22e29f8760c7" providerId="ADAL" clId="{14FCE140-F44F-4AA5-9A7D-F722D3EE06F8}" dt="2020-11-07T21:38:27.889" v="727" actId="26606"/>
          <ac:spMkLst>
            <pc:docMk/>
            <pc:sldMk cId="2566221473" sldId="262"/>
            <ac:spMk id="78" creationId="{9AA72BD9-2C5A-4EDC-931F-5AA08EACA0F3}"/>
          </ac:spMkLst>
        </pc:spChg>
        <pc:spChg chg="add del">
          <ac:chgData name="Minh Hang" userId="9a69a5b3-17b3-4acc-87e1-22e29f8760c7" providerId="ADAL" clId="{14FCE140-F44F-4AA5-9A7D-F722D3EE06F8}" dt="2020-11-07T21:40:13.586" v="752" actId="26606"/>
          <ac:spMkLst>
            <pc:docMk/>
            <pc:sldMk cId="2566221473" sldId="262"/>
            <ac:spMk id="79" creationId="{7A5F0580-5EE9-419F-96EE-B6529EF6E7D0}"/>
          </ac:spMkLst>
        </pc:spChg>
        <pc:spChg chg="add del">
          <ac:chgData name="Minh Hang" userId="9a69a5b3-17b3-4acc-87e1-22e29f8760c7" providerId="ADAL" clId="{14FCE140-F44F-4AA5-9A7D-F722D3EE06F8}" dt="2020-11-07T21:38:27.889" v="727" actId="26606"/>
          <ac:spMkLst>
            <pc:docMk/>
            <pc:sldMk cId="2566221473" sldId="262"/>
            <ac:spMk id="80" creationId="{DD3981AC-7B61-4947-BCF3-F7AA7FA385B9}"/>
          </ac:spMkLst>
        </pc:spChg>
        <pc:spChg chg="add del">
          <ac:chgData name="Minh Hang" userId="9a69a5b3-17b3-4acc-87e1-22e29f8760c7" providerId="ADAL" clId="{14FCE140-F44F-4AA5-9A7D-F722D3EE06F8}" dt="2020-11-07T21:40:13.319" v="751" actId="26606"/>
          <ac:spMkLst>
            <pc:docMk/>
            <pc:sldMk cId="2566221473" sldId="262"/>
            <ac:spMk id="81" creationId="{E8A8EAB8-D2FF-444D-B34B-7D32F106AD0E}"/>
          </ac:spMkLst>
        </pc:spChg>
        <pc:spChg chg="add del">
          <ac:chgData name="Minh Hang" userId="9a69a5b3-17b3-4acc-87e1-22e29f8760c7" providerId="ADAL" clId="{14FCE140-F44F-4AA5-9A7D-F722D3EE06F8}" dt="2020-11-07T21:38:27.889" v="727" actId="26606"/>
          <ac:spMkLst>
            <pc:docMk/>
            <pc:sldMk cId="2566221473" sldId="262"/>
            <ac:spMk id="82" creationId="{55D4142C-5077-457F-A6AD-3FECFDB39685}"/>
          </ac:spMkLst>
        </pc:spChg>
        <pc:spChg chg="add del">
          <ac:chgData name="Minh Hang" userId="9a69a5b3-17b3-4acc-87e1-22e29f8760c7" providerId="ADAL" clId="{14FCE140-F44F-4AA5-9A7D-F722D3EE06F8}" dt="2020-11-07T21:38:27.889" v="727" actId="26606"/>
          <ac:spMkLst>
            <pc:docMk/>
            <pc:sldMk cId="2566221473" sldId="262"/>
            <ac:spMk id="84" creationId="{7A5F0580-5EE9-419F-96EE-B6529EF6E7D0}"/>
          </ac:spMkLst>
        </pc:spChg>
        <pc:spChg chg="add del">
          <ac:chgData name="Minh Hang" userId="9a69a5b3-17b3-4acc-87e1-22e29f8760c7" providerId="ADAL" clId="{14FCE140-F44F-4AA5-9A7D-F722D3EE06F8}" dt="2020-11-07T21:48:32.395" v="822" actId="26606"/>
          <ac:spMkLst>
            <pc:docMk/>
            <pc:sldMk cId="2566221473" sldId="262"/>
            <ac:spMk id="85" creationId="{55D4142C-5077-457F-A6AD-3FECFDB39685}"/>
          </ac:spMkLst>
        </pc:spChg>
        <pc:spChg chg="add del">
          <ac:chgData name="Minh Hang" userId="9a69a5b3-17b3-4acc-87e1-22e29f8760c7" providerId="ADAL" clId="{14FCE140-F44F-4AA5-9A7D-F722D3EE06F8}" dt="2020-11-07T21:38:29.482" v="729" actId="26606"/>
          <ac:spMkLst>
            <pc:docMk/>
            <pc:sldMk cId="2566221473" sldId="262"/>
            <ac:spMk id="86" creationId="{C5E6CFF1-2F42-4E10-9A97-F116F46F53FE}"/>
          </ac:spMkLst>
        </pc:spChg>
        <pc:spChg chg="add del">
          <ac:chgData name="Minh Hang" userId="9a69a5b3-17b3-4acc-87e1-22e29f8760c7" providerId="ADAL" clId="{14FCE140-F44F-4AA5-9A7D-F722D3EE06F8}" dt="2020-11-07T21:38:42.655" v="731" actId="26606"/>
          <ac:spMkLst>
            <pc:docMk/>
            <pc:sldMk cId="2566221473" sldId="262"/>
            <ac:spMk id="89" creationId="{9AA72BD9-2C5A-4EDC-931F-5AA08EACA0F3}"/>
          </ac:spMkLst>
        </pc:spChg>
        <pc:spChg chg="add del">
          <ac:chgData name="Minh Hang" userId="9a69a5b3-17b3-4acc-87e1-22e29f8760c7" providerId="ADAL" clId="{14FCE140-F44F-4AA5-9A7D-F722D3EE06F8}" dt="2020-11-07T21:38:42.655" v="731" actId="26606"/>
          <ac:spMkLst>
            <pc:docMk/>
            <pc:sldMk cId="2566221473" sldId="262"/>
            <ac:spMk id="90" creationId="{DD3981AC-7B61-4947-BCF3-F7AA7FA385B9}"/>
          </ac:spMkLst>
        </pc:spChg>
        <pc:spChg chg="add del">
          <ac:chgData name="Minh Hang" userId="9a69a5b3-17b3-4acc-87e1-22e29f8760c7" providerId="ADAL" clId="{14FCE140-F44F-4AA5-9A7D-F722D3EE06F8}" dt="2020-11-07T21:38:42.655" v="731" actId="26606"/>
          <ac:spMkLst>
            <pc:docMk/>
            <pc:sldMk cId="2566221473" sldId="262"/>
            <ac:spMk id="91" creationId="{55D4142C-5077-457F-A6AD-3FECFDB39685}"/>
          </ac:spMkLst>
        </pc:spChg>
        <pc:spChg chg="add del">
          <ac:chgData name="Minh Hang" userId="9a69a5b3-17b3-4acc-87e1-22e29f8760c7" providerId="ADAL" clId="{14FCE140-F44F-4AA5-9A7D-F722D3EE06F8}" dt="2020-11-07T21:38:42.655" v="731" actId="26606"/>
          <ac:spMkLst>
            <pc:docMk/>
            <pc:sldMk cId="2566221473" sldId="262"/>
            <ac:spMk id="92" creationId="{7A5F0580-5EE9-419F-96EE-B6529EF6E7D0}"/>
          </ac:spMkLst>
        </pc:spChg>
        <pc:spChg chg="add del">
          <ac:chgData name="Minh Hang" userId="9a69a5b3-17b3-4acc-87e1-22e29f8760c7" providerId="ADAL" clId="{14FCE140-F44F-4AA5-9A7D-F722D3EE06F8}" dt="2020-11-07T21:45:00.352" v="793"/>
          <ac:spMkLst>
            <pc:docMk/>
            <pc:sldMk cId="2566221473" sldId="262"/>
            <ac:spMk id="93" creationId="{9AA72BD9-2C5A-4EDC-931F-5AA08EACA0F3}"/>
          </ac:spMkLst>
        </pc:spChg>
        <pc:spChg chg="add del">
          <ac:chgData name="Minh Hang" userId="9a69a5b3-17b3-4acc-87e1-22e29f8760c7" providerId="ADAL" clId="{14FCE140-F44F-4AA5-9A7D-F722D3EE06F8}" dt="2020-11-07T21:39:23.079" v="745" actId="26606"/>
          <ac:spMkLst>
            <pc:docMk/>
            <pc:sldMk cId="2566221473" sldId="262"/>
            <ac:spMk id="94" creationId="{E8A8EAB8-D2FF-444D-B34B-7D32F106AD0E}"/>
          </ac:spMkLst>
        </pc:spChg>
        <pc:spChg chg="add del">
          <ac:chgData name="Minh Hang" userId="9a69a5b3-17b3-4acc-87e1-22e29f8760c7" providerId="ADAL" clId="{14FCE140-F44F-4AA5-9A7D-F722D3EE06F8}" dt="2020-11-07T21:45:00.352" v="793"/>
          <ac:spMkLst>
            <pc:docMk/>
            <pc:sldMk cId="2566221473" sldId="262"/>
            <ac:spMk id="97" creationId="{DD3981AC-7B61-4947-BCF3-F7AA7FA385B9}"/>
          </ac:spMkLst>
        </pc:spChg>
        <pc:spChg chg="add del">
          <ac:chgData name="Minh Hang" userId="9a69a5b3-17b3-4acc-87e1-22e29f8760c7" providerId="ADAL" clId="{14FCE140-F44F-4AA5-9A7D-F722D3EE06F8}" dt="2020-11-07T21:45:00.352" v="793"/>
          <ac:spMkLst>
            <pc:docMk/>
            <pc:sldMk cId="2566221473" sldId="262"/>
            <ac:spMk id="98" creationId="{55D4142C-5077-457F-A6AD-3FECFDB39685}"/>
          </ac:spMkLst>
        </pc:spChg>
        <pc:spChg chg="add del">
          <ac:chgData name="Minh Hang" userId="9a69a5b3-17b3-4acc-87e1-22e29f8760c7" providerId="ADAL" clId="{14FCE140-F44F-4AA5-9A7D-F722D3EE06F8}" dt="2020-11-07T21:45:00.352" v="793"/>
          <ac:spMkLst>
            <pc:docMk/>
            <pc:sldMk cId="2566221473" sldId="262"/>
            <ac:spMk id="99" creationId="{7A5F0580-5EE9-419F-96EE-B6529EF6E7D0}"/>
          </ac:spMkLst>
        </pc:spChg>
        <pc:spChg chg="add del">
          <ac:chgData name="Minh Hang" userId="9a69a5b3-17b3-4acc-87e1-22e29f8760c7" providerId="ADAL" clId="{14FCE140-F44F-4AA5-9A7D-F722D3EE06F8}" dt="2020-11-07T21:48:32.395" v="822" actId="26606"/>
          <ac:spMkLst>
            <pc:docMk/>
            <pc:sldMk cId="2566221473" sldId="262"/>
            <ac:spMk id="100" creationId="{7A5F0580-5EE9-419F-96EE-B6529EF6E7D0}"/>
          </ac:spMkLst>
        </pc:spChg>
        <pc:spChg chg="add del">
          <ac:chgData name="Minh Hang" userId="9a69a5b3-17b3-4acc-87e1-22e29f8760c7" providerId="ADAL" clId="{14FCE140-F44F-4AA5-9A7D-F722D3EE06F8}" dt="2020-11-07T21:39:09.448" v="736" actId="26606"/>
          <ac:spMkLst>
            <pc:docMk/>
            <pc:sldMk cId="2566221473" sldId="262"/>
            <ac:spMk id="101" creationId="{2B1D4F77-A17C-43D7-B7FA-545148E4E93D}"/>
          </ac:spMkLst>
        </pc:spChg>
        <pc:spChg chg="add del">
          <ac:chgData name="Minh Hang" userId="9a69a5b3-17b3-4acc-87e1-22e29f8760c7" providerId="ADAL" clId="{14FCE140-F44F-4AA5-9A7D-F722D3EE06F8}" dt="2020-11-07T21:39:11.500" v="738" actId="26606"/>
          <ac:spMkLst>
            <pc:docMk/>
            <pc:sldMk cId="2566221473" sldId="262"/>
            <ac:spMk id="103" creationId="{DD3981AC-7B61-4947-BCF3-F7AA7FA385B9}"/>
          </ac:spMkLst>
        </pc:spChg>
        <pc:spChg chg="add del">
          <ac:chgData name="Minh Hang" userId="9a69a5b3-17b3-4acc-87e1-22e29f8760c7" providerId="ADAL" clId="{14FCE140-F44F-4AA5-9A7D-F722D3EE06F8}" dt="2020-11-07T21:39:11.500" v="738" actId="26606"/>
          <ac:spMkLst>
            <pc:docMk/>
            <pc:sldMk cId="2566221473" sldId="262"/>
            <ac:spMk id="104" creationId="{9AA72BD9-2C5A-4EDC-931F-5AA08EACA0F3}"/>
          </ac:spMkLst>
        </pc:spChg>
        <pc:spChg chg="add del">
          <ac:chgData name="Minh Hang" userId="9a69a5b3-17b3-4acc-87e1-22e29f8760c7" providerId="ADAL" clId="{14FCE140-F44F-4AA5-9A7D-F722D3EE06F8}" dt="2020-11-07T21:39:11.500" v="738" actId="26606"/>
          <ac:spMkLst>
            <pc:docMk/>
            <pc:sldMk cId="2566221473" sldId="262"/>
            <ac:spMk id="105" creationId="{55D4142C-5077-457F-A6AD-3FECFDB39685}"/>
          </ac:spMkLst>
        </pc:spChg>
        <pc:spChg chg="add">
          <ac:chgData name="Minh Hang" userId="9a69a5b3-17b3-4acc-87e1-22e29f8760c7" providerId="ADAL" clId="{14FCE140-F44F-4AA5-9A7D-F722D3EE06F8}" dt="2020-11-07T21:48:42.638" v="824" actId="26606"/>
          <ac:spMkLst>
            <pc:docMk/>
            <pc:sldMk cId="2566221473" sldId="262"/>
            <ac:spMk id="106" creationId="{2C61293E-6EBE-43EF-A52C-9BEBFD7679D4}"/>
          </ac:spMkLst>
        </pc:spChg>
        <pc:spChg chg="add del">
          <ac:chgData name="Minh Hang" userId="9a69a5b3-17b3-4acc-87e1-22e29f8760c7" providerId="ADAL" clId="{14FCE140-F44F-4AA5-9A7D-F722D3EE06F8}" dt="2020-11-07T21:39:11.500" v="738" actId="26606"/>
          <ac:spMkLst>
            <pc:docMk/>
            <pc:sldMk cId="2566221473" sldId="262"/>
            <ac:spMk id="107" creationId="{7A5F0580-5EE9-419F-96EE-B6529EF6E7D0}"/>
          </ac:spMkLst>
        </pc:spChg>
        <pc:spChg chg="add">
          <ac:chgData name="Minh Hang" userId="9a69a5b3-17b3-4acc-87e1-22e29f8760c7" providerId="ADAL" clId="{14FCE140-F44F-4AA5-9A7D-F722D3EE06F8}" dt="2020-11-07T21:48:42.638" v="824" actId="26606"/>
          <ac:spMkLst>
            <pc:docMk/>
            <pc:sldMk cId="2566221473" sldId="262"/>
            <ac:spMk id="108" creationId="{3FCFB1DE-0B7E-48CC-BA90-B2AB0889F9D6}"/>
          </ac:spMkLst>
        </pc:spChg>
        <pc:spChg chg="add del">
          <ac:chgData name="Minh Hang" userId="9a69a5b3-17b3-4acc-87e1-22e29f8760c7" providerId="ADAL" clId="{14FCE140-F44F-4AA5-9A7D-F722D3EE06F8}" dt="2020-11-07T21:39:13.955" v="740" actId="26606"/>
          <ac:spMkLst>
            <pc:docMk/>
            <pc:sldMk cId="2566221473" sldId="262"/>
            <ac:spMk id="109" creationId="{B4147794-66B7-4CDE-BC75-BBDC48B2FCEB}"/>
          </ac:spMkLst>
        </pc:spChg>
        <pc:spChg chg="add del">
          <ac:chgData name="Minh Hang" userId="9a69a5b3-17b3-4acc-87e1-22e29f8760c7" providerId="ADAL" clId="{14FCE140-F44F-4AA5-9A7D-F722D3EE06F8}" dt="2020-11-07T21:39:13.955" v="740" actId="26606"/>
          <ac:spMkLst>
            <pc:docMk/>
            <pc:sldMk cId="2566221473" sldId="262"/>
            <ac:spMk id="110" creationId="{41202E79-1236-4DF8-9921-F47A0B079C13}"/>
          </ac:spMkLst>
        </pc:spChg>
        <pc:spChg chg="add del">
          <ac:chgData name="Minh Hang" userId="9a69a5b3-17b3-4acc-87e1-22e29f8760c7" providerId="ADAL" clId="{14FCE140-F44F-4AA5-9A7D-F722D3EE06F8}" dt="2020-11-07T21:39:15.258" v="742" actId="26606"/>
          <ac:spMkLst>
            <pc:docMk/>
            <pc:sldMk cId="2566221473" sldId="262"/>
            <ac:spMk id="112" creationId="{9AA72BD9-2C5A-4EDC-931F-5AA08EACA0F3}"/>
          </ac:spMkLst>
        </pc:spChg>
        <pc:spChg chg="add del">
          <ac:chgData name="Minh Hang" userId="9a69a5b3-17b3-4acc-87e1-22e29f8760c7" providerId="ADAL" clId="{14FCE140-F44F-4AA5-9A7D-F722D3EE06F8}" dt="2020-11-07T21:39:15.258" v="742" actId="26606"/>
          <ac:spMkLst>
            <pc:docMk/>
            <pc:sldMk cId="2566221473" sldId="262"/>
            <ac:spMk id="113" creationId="{DD3981AC-7B61-4947-BCF3-F7AA7FA385B9}"/>
          </ac:spMkLst>
        </pc:spChg>
        <pc:spChg chg="add del">
          <ac:chgData name="Minh Hang" userId="9a69a5b3-17b3-4acc-87e1-22e29f8760c7" providerId="ADAL" clId="{14FCE140-F44F-4AA5-9A7D-F722D3EE06F8}" dt="2020-11-07T21:39:15.258" v="742" actId="26606"/>
          <ac:spMkLst>
            <pc:docMk/>
            <pc:sldMk cId="2566221473" sldId="262"/>
            <ac:spMk id="114" creationId="{55D4142C-5077-457F-A6AD-3FECFDB39685}"/>
          </ac:spMkLst>
        </pc:spChg>
        <pc:spChg chg="add del">
          <ac:chgData name="Minh Hang" userId="9a69a5b3-17b3-4acc-87e1-22e29f8760c7" providerId="ADAL" clId="{14FCE140-F44F-4AA5-9A7D-F722D3EE06F8}" dt="2020-11-07T21:39:15.258" v="742" actId="26606"/>
          <ac:spMkLst>
            <pc:docMk/>
            <pc:sldMk cId="2566221473" sldId="262"/>
            <ac:spMk id="115" creationId="{7A5F0580-5EE9-419F-96EE-B6529EF6E7D0}"/>
          </ac:spMkLst>
        </pc:spChg>
        <pc:spChg chg="add del">
          <ac:chgData name="Minh Hang" userId="9a69a5b3-17b3-4acc-87e1-22e29f8760c7" providerId="ADAL" clId="{14FCE140-F44F-4AA5-9A7D-F722D3EE06F8}" dt="2020-11-07T21:39:22.615" v="744" actId="26606"/>
          <ac:spMkLst>
            <pc:docMk/>
            <pc:sldMk cId="2566221473" sldId="262"/>
            <ac:spMk id="117" creationId="{E8A8EAB8-D2FF-444D-B34B-7D32F106AD0E}"/>
          </ac:spMkLst>
        </pc:spChg>
        <pc:spChg chg="add del">
          <ac:chgData name="Minh Hang" userId="9a69a5b3-17b3-4acc-87e1-22e29f8760c7" providerId="ADAL" clId="{14FCE140-F44F-4AA5-9A7D-F722D3EE06F8}" dt="2020-11-07T21:39:22.615" v="744" actId="26606"/>
          <ac:spMkLst>
            <pc:docMk/>
            <pc:sldMk cId="2566221473" sldId="262"/>
            <ac:spMk id="118" creationId="{9DD005C1-8C51-42D6-9BEE-B9B83849743D}"/>
          </ac:spMkLst>
        </pc:spChg>
        <pc:spChg chg="add del">
          <ac:chgData name="Minh Hang" userId="9a69a5b3-17b3-4acc-87e1-22e29f8760c7" providerId="ADAL" clId="{14FCE140-F44F-4AA5-9A7D-F722D3EE06F8}" dt="2020-11-07T21:39:22.615" v="744" actId="26606"/>
          <ac:spMkLst>
            <pc:docMk/>
            <pc:sldMk cId="2566221473" sldId="262"/>
            <ac:spMk id="119" creationId="{C61F2F60-14E3-4196-B7CE-175E46F04481}"/>
          </ac:spMkLst>
        </pc:spChg>
        <pc:grpChg chg="add del">
          <ac:chgData name="Minh Hang" userId="9a69a5b3-17b3-4acc-87e1-22e29f8760c7" providerId="ADAL" clId="{14FCE140-F44F-4AA5-9A7D-F722D3EE06F8}" dt="2020-11-07T21:36:20.173" v="708" actId="26606"/>
          <ac:grpSpMkLst>
            <pc:docMk/>
            <pc:sldMk cId="2566221473" sldId="262"/>
            <ac:grpSpMk id="45" creationId="{22725F33-435F-480E-996D-205671CDC409}"/>
          </ac:grpSpMkLst>
        </pc:grpChg>
        <pc:grpChg chg="add del">
          <ac:chgData name="Minh Hang" userId="9a69a5b3-17b3-4acc-87e1-22e29f8760c7" providerId="ADAL" clId="{14FCE140-F44F-4AA5-9A7D-F722D3EE06F8}" dt="2020-11-07T21:36:23.234" v="712" actId="26606"/>
          <ac:grpSpMkLst>
            <pc:docMk/>
            <pc:sldMk cId="2566221473" sldId="262"/>
            <ac:grpSpMk id="51" creationId="{B57BDC17-F1B3-455F-BBF1-680AA1F25C06}"/>
          </ac:grpSpMkLst>
        </pc:grpChg>
        <pc:graphicFrameChg chg="add del mod">
          <ac:chgData name="Minh Hang" userId="9a69a5b3-17b3-4acc-87e1-22e29f8760c7" providerId="ADAL" clId="{14FCE140-F44F-4AA5-9A7D-F722D3EE06F8}" dt="2020-11-07T21:28:37.930" v="650" actId="12084"/>
          <ac:graphicFrameMkLst>
            <pc:docMk/>
            <pc:sldMk cId="2566221473" sldId="262"/>
            <ac:graphicFrameMk id="4" creationId="{667903F3-8481-48E7-9815-89F996BF81C7}"/>
          </ac:graphicFrameMkLst>
        </pc:graphicFrameChg>
        <pc:graphicFrameChg chg="add del mod">
          <ac:chgData name="Minh Hang" userId="9a69a5b3-17b3-4acc-87e1-22e29f8760c7" providerId="ADAL" clId="{14FCE140-F44F-4AA5-9A7D-F722D3EE06F8}" dt="2020-11-07T21:34:49.375" v="702" actId="11529"/>
          <ac:graphicFrameMkLst>
            <pc:docMk/>
            <pc:sldMk cId="2566221473" sldId="262"/>
            <ac:graphicFrameMk id="5" creationId="{6DBCA949-940E-436C-B1A6-1B758A7CB634}"/>
          </ac:graphicFrameMkLst>
        </pc:graphicFrameChg>
        <pc:graphicFrameChg chg="add del mod ord modGraphic">
          <ac:chgData name="Minh Hang" userId="9a69a5b3-17b3-4acc-87e1-22e29f8760c7" providerId="ADAL" clId="{14FCE140-F44F-4AA5-9A7D-F722D3EE06F8}" dt="2020-11-07T21:45:27.354" v="798" actId="11529"/>
          <ac:graphicFrameMkLst>
            <pc:docMk/>
            <pc:sldMk cId="2566221473" sldId="262"/>
            <ac:graphicFrameMk id="8" creationId="{42CED044-7090-4444-BD4B-C025B03E2DE9}"/>
          </ac:graphicFrameMkLst>
        </pc:graphicFrameChg>
        <pc:graphicFrameChg chg="add mod modGraphic">
          <ac:chgData name="Minh Hang" userId="9a69a5b3-17b3-4acc-87e1-22e29f8760c7" providerId="ADAL" clId="{14FCE140-F44F-4AA5-9A7D-F722D3EE06F8}" dt="2020-11-07T21:54:34.447" v="907" actId="2084"/>
          <ac:graphicFrameMkLst>
            <pc:docMk/>
            <pc:sldMk cId="2566221473" sldId="262"/>
            <ac:graphicFrameMk id="102" creationId="{A79A3459-6306-4552-A8CF-C699223F1ADD}"/>
          </ac:graphicFrameMkLst>
        </pc:graphicFrameChg>
        <pc:picChg chg="add del mod ord">
          <ac:chgData name="Minh Hang" userId="9a69a5b3-17b3-4acc-87e1-22e29f8760c7" providerId="ADAL" clId="{14FCE140-F44F-4AA5-9A7D-F722D3EE06F8}" dt="2020-11-07T21:44:48.866" v="790" actId="478"/>
          <ac:picMkLst>
            <pc:docMk/>
            <pc:sldMk cId="2566221473" sldId="262"/>
            <ac:picMk id="9" creationId="{91B03216-A50C-4102-BE61-E9B987352CCF}"/>
          </ac:picMkLst>
        </pc:picChg>
        <pc:picChg chg="add mod ord modCrop">
          <ac:chgData name="Minh Hang" userId="9a69a5b3-17b3-4acc-87e1-22e29f8760c7" providerId="ADAL" clId="{14FCE140-F44F-4AA5-9A7D-F722D3EE06F8}" dt="2020-11-07T21:49:17.142" v="830" actId="1076"/>
          <ac:picMkLst>
            <pc:docMk/>
            <pc:sldMk cId="2566221473" sldId="262"/>
            <ac:picMk id="13" creationId="{F4BE4F77-0411-4EFA-83AD-29A6B7B3588B}"/>
          </ac:picMkLst>
        </pc:picChg>
        <pc:cxnChg chg="add del">
          <ac:chgData name="Minh Hang" userId="9a69a5b3-17b3-4acc-87e1-22e29f8760c7" providerId="ADAL" clId="{14FCE140-F44F-4AA5-9A7D-F722D3EE06F8}" dt="2020-11-07T21:47:31.002" v="808" actId="26606"/>
          <ac:cxnSpMkLst>
            <pc:docMk/>
            <pc:sldMk cId="2566221473" sldId="262"/>
            <ac:cxnSpMk id="31" creationId="{EEA38897-7BA3-4408-8083-3235339C4A60}"/>
          </ac:cxnSpMkLst>
        </pc:cxnChg>
        <pc:cxnChg chg="add del">
          <ac:chgData name="Minh Hang" userId="9a69a5b3-17b3-4acc-87e1-22e29f8760c7" providerId="ADAL" clId="{14FCE140-F44F-4AA5-9A7D-F722D3EE06F8}" dt="2020-11-07T21:47:31.002" v="808" actId="26606"/>
          <ac:cxnSpMkLst>
            <pc:docMk/>
            <pc:sldMk cId="2566221473" sldId="262"/>
            <ac:cxnSpMk id="32" creationId="{F11AD06B-AB20-4097-8606-5DA00DBACE88}"/>
          </ac:cxnSpMkLst>
        </pc:cxnChg>
        <pc:cxnChg chg="add del">
          <ac:chgData name="Minh Hang" userId="9a69a5b3-17b3-4acc-87e1-22e29f8760c7" providerId="ADAL" clId="{14FCE140-F44F-4AA5-9A7D-F722D3EE06F8}" dt="2020-11-07T21:40:13.319" v="751" actId="26606"/>
          <ac:cxnSpMkLst>
            <pc:docMk/>
            <pc:sldMk cId="2566221473" sldId="262"/>
            <ac:cxnSpMk id="83" creationId="{EEA38897-7BA3-4408-8083-3235339C4A60}"/>
          </ac:cxnSpMkLst>
        </pc:cxnChg>
        <pc:cxnChg chg="add del">
          <ac:chgData name="Minh Hang" userId="9a69a5b3-17b3-4acc-87e1-22e29f8760c7" providerId="ADAL" clId="{14FCE140-F44F-4AA5-9A7D-F722D3EE06F8}" dt="2020-11-07T21:38:29.482" v="729" actId="26606"/>
          <ac:cxnSpMkLst>
            <pc:docMk/>
            <pc:sldMk cId="2566221473" sldId="262"/>
            <ac:cxnSpMk id="87" creationId="{67182200-4859-4C8D-BCBB-55B245C28BA3}"/>
          </ac:cxnSpMkLst>
        </pc:cxnChg>
        <pc:cxnChg chg="add del">
          <ac:chgData name="Minh Hang" userId="9a69a5b3-17b3-4acc-87e1-22e29f8760c7" providerId="ADAL" clId="{14FCE140-F44F-4AA5-9A7D-F722D3EE06F8}" dt="2020-11-07T21:40:13.319" v="751" actId="26606"/>
          <ac:cxnSpMkLst>
            <pc:docMk/>
            <pc:sldMk cId="2566221473" sldId="262"/>
            <ac:cxnSpMk id="88" creationId="{F11AD06B-AB20-4097-8606-5DA00DBACE88}"/>
          </ac:cxnSpMkLst>
        </pc:cxnChg>
        <pc:cxnChg chg="add del">
          <ac:chgData name="Minh Hang" userId="9a69a5b3-17b3-4acc-87e1-22e29f8760c7" providerId="ADAL" clId="{14FCE140-F44F-4AA5-9A7D-F722D3EE06F8}" dt="2020-11-07T21:39:23.079" v="745" actId="26606"/>
          <ac:cxnSpMkLst>
            <pc:docMk/>
            <pc:sldMk cId="2566221473" sldId="262"/>
            <ac:cxnSpMk id="95" creationId="{EEA38897-7BA3-4408-8083-3235339C4A60}"/>
          </ac:cxnSpMkLst>
        </pc:cxnChg>
        <pc:cxnChg chg="add del">
          <ac:chgData name="Minh Hang" userId="9a69a5b3-17b3-4acc-87e1-22e29f8760c7" providerId="ADAL" clId="{14FCE140-F44F-4AA5-9A7D-F722D3EE06F8}" dt="2020-11-07T21:39:23.079" v="745" actId="26606"/>
          <ac:cxnSpMkLst>
            <pc:docMk/>
            <pc:sldMk cId="2566221473" sldId="262"/>
            <ac:cxnSpMk id="96" creationId="{F11AD06B-AB20-4097-8606-5DA00DBACE88}"/>
          </ac:cxnSpMkLst>
        </pc:cxnChg>
      </pc:sldChg>
      <pc:sldChg chg="addSp delSp modSp new mod setBg">
        <pc:chgData name="Minh Hang" userId="9a69a5b3-17b3-4acc-87e1-22e29f8760c7" providerId="ADAL" clId="{14FCE140-F44F-4AA5-9A7D-F722D3EE06F8}" dt="2020-11-08T01:44:48.069" v="2084" actId="404"/>
        <pc:sldMkLst>
          <pc:docMk/>
          <pc:sldMk cId="3689471255" sldId="263"/>
        </pc:sldMkLst>
        <pc:spChg chg="mod">
          <ac:chgData name="Minh Hang" userId="9a69a5b3-17b3-4acc-87e1-22e29f8760c7" providerId="ADAL" clId="{14FCE140-F44F-4AA5-9A7D-F722D3EE06F8}" dt="2020-11-08T01:43:47.290" v="2076" actId="1076"/>
          <ac:spMkLst>
            <pc:docMk/>
            <pc:sldMk cId="3689471255" sldId="263"/>
            <ac:spMk id="2" creationId="{63059E59-B0E1-4584-B814-1F72C62DC689}"/>
          </ac:spMkLst>
        </pc:spChg>
        <pc:spChg chg="del mod">
          <ac:chgData name="Minh Hang" userId="9a69a5b3-17b3-4acc-87e1-22e29f8760c7" providerId="ADAL" clId="{14FCE140-F44F-4AA5-9A7D-F722D3EE06F8}" dt="2020-11-08T01:32:57.613" v="1963" actId="26606"/>
          <ac:spMkLst>
            <pc:docMk/>
            <pc:sldMk cId="3689471255" sldId="263"/>
            <ac:spMk id="3" creationId="{DC51FC0F-844B-49D4-A529-DABFFB69AA0C}"/>
          </ac:spMkLst>
        </pc:spChg>
        <pc:spChg chg="add del">
          <ac:chgData name="Minh Hang" userId="9a69a5b3-17b3-4acc-87e1-22e29f8760c7" providerId="ADAL" clId="{14FCE140-F44F-4AA5-9A7D-F722D3EE06F8}" dt="2020-11-08T01:40:23.400" v="1993" actId="26606"/>
          <ac:spMkLst>
            <pc:docMk/>
            <pc:sldMk cId="3689471255" sldId="263"/>
            <ac:spMk id="10" creationId="{6C4028FD-8BAA-4A19-BFDE-594D991B7552}"/>
          </ac:spMkLst>
        </pc:spChg>
        <pc:spChg chg="add del">
          <ac:chgData name="Minh Hang" userId="9a69a5b3-17b3-4acc-87e1-22e29f8760c7" providerId="ADAL" clId="{14FCE140-F44F-4AA5-9A7D-F722D3EE06F8}" dt="2020-11-08T01:40:23.400" v="1993" actId="26606"/>
          <ac:spMkLst>
            <pc:docMk/>
            <pc:sldMk cId="3689471255" sldId="263"/>
            <ac:spMk id="12" creationId="{122F9423-F4B1-45D4-8445-E9991ECCBCCF}"/>
          </ac:spMkLst>
        </pc:spChg>
        <pc:spChg chg="add del mod">
          <ac:chgData name="Minh Hang" userId="9a69a5b3-17b3-4acc-87e1-22e29f8760c7" providerId="ADAL" clId="{14FCE140-F44F-4AA5-9A7D-F722D3EE06F8}" dt="2020-11-08T01:41:29.606" v="2000" actId="478"/>
          <ac:spMkLst>
            <pc:docMk/>
            <pc:sldMk cId="3689471255" sldId="263"/>
            <ac:spMk id="21" creationId="{6E7AB6D6-063B-4CAB-96D3-F8C222B20B27}"/>
          </ac:spMkLst>
        </pc:spChg>
        <pc:spChg chg="add mod ord">
          <ac:chgData name="Minh Hang" userId="9a69a5b3-17b3-4acc-87e1-22e29f8760c7" providerId="ADAL" clId="{14FCE140-F44F-4AA5-9A7D-F722D3EE06F8}" dt="2020-11-08T01:43:20.568" v="2066" actId="1076"/>
          <ac:spMkLst>
            <pc:docMk/>
            <pc:sldMk cId="3689471255" sldId="263"/>
            <ac:spMk id="23" creationId="{396FBACC-DF04-48D3-A289-6E09B1B4D60F}"/>
          </ac:spMkLst>
        </pc:spChg>
        <pc:spChg chg="add mod ord">
          <ac:chgData name="Minh Hang" userId="9a69a5b3-17b3-4acc-87e1-22e29f8760c7" providerId="ADAL" clId="{14FCE140-F44F-4AA5-9A7D-F722D3EE06F8}" dt="2020-11-08T01:42:33.083" v="2039" actId="14100"/>
          <ac:spMkLst>
            <pc:docMk/>
            <pc:sldMk cId="3689471255" sldId="263"/>
            <ac:spMk id="25" creationId="{3F9C5C4E-6311-4BF3-B903-726819BBB141}"/>
          </ac:spMkLst>
        </pc:spChg>
        <pc:spChg chg="add mod ord">
          <ac:chgData name="Minh Hang" userId="9a69a5b3-17b3-4acc-87e1-22e29f8760c7" providerId="ADAL" clId="{14FCE140-F44F-4AA5-9A7D-F722D3EE06F8}" dt="2020-11-08T01:43:41.894" v="2075" actId="14100"/>
          <ac:spMkLst>
            <pc:docMk/>
            <pc:sldMk cId="3689471255" sldId="263"/>
            <ac:spMk id="27" creationId="{7B568258-EBD9-42AD-BFBE-EA4936DBEB0B}"/>
          </ac:spMkLst>
        </pc:spChg>
        <pc:grpChg chg="add del">
          <ac:chgData name="Minh Hang" userId="9a69a5b3-17b3-4acc-87e1-22e29f8760c7" providerId="ADAL" clId="{14FCE140-F44F-4AA5-9A7D-F722D3EE06F8}" dt="2020-11-08T01:40:23.400" v="1993" actId="26606"/>
          <ac:grpSpMkLst>
            <pc:docMk/>
            <pc:sldMk cId="3689471255" sldId="263"/>
            <ac:grpSpMk id="14" creationId="{770AE191-D2EA-45C9-A44D-830C188F74CB}"/>
          </ac:grpSpMkLst>
        </pc:grpChg>
        <pc:graphicFrameChg chg="add mod modGraphic">
          <ac:chgData name="Minh Hang" userId="9a69a5b3-17b3-4acc-87e1-22e29f8760c7" providerId="ADAL" clId="{14FCE140-F44F-4AA5-9A7D-F722D3EE06F8}" dt="2020-11-08T01:44:48.069" v="2084" actId="404"/>
          <ac:graphicFrameMkLst>
            <pc:docMk/>
            <pc:sldMk cId="3689471255" sldId="263"/>
            <ac:graphicFrameMk id="8" creationId="{B5F2A942-4B5E-4443-91CA-8E8189A87C9F}"/>
          </ac:graphicFrameMkLst>
        </pc:graphicFrameChg>
        <pc:picChg chg="add del mod">
          <ac:chgData name="Minh Hang" userId="9a69a5b3-17b3-4acc-87e1-22e29f8760c7" providerId="ADAL" clId="{14FCE140-F44F-4AA5-9A7D-F722D3EE06F8}" dt="2020-11-08T01:19:43.169" v="1906" actId="478"/>
          <ac:picMkLst>
            <pc:docMk/>
            <pc:sldMk cId="3689471255" sldId="263"/>
            <ac:picMk id="5" creationId="{97B4360F-1765-44B7-944A-8DBC6C93B564}"/>
          </ac:picMkLst>
        </pc:picChg>
        <pc:picChg chg="add del mod">
          <ac:chgData name="Minh Hang" userId="9a69a5b3-17b3-4acc-87e1-22e29f8760c7" providerId="ADAL" clId="{14FCE140-F44F-4AA5-9A7D-F722D3EE06F8}" dt="2020-11-08T01:19:41.222" v="1904" actId="478"/>
          <ac:picMkLst>
            <pc:docMk/>
            <pc:sldMk cId="3689471255" sldId="263"/>
            <ac:picMk id="7" creationId="{37BF86DF-15B5-4D53-B87C-86BEC4031B31}"/>
          </ac:picMkLst>
        </pc:picChg>
        <pc:picChg chg="add del mod">
          <ac:chgData name="Minh Hang" userId="9a69a5b3-17b3-4acc-87e1-22e29f8760c7" providerId="ADAL" clId="{14FCE140-F44F-4AA5-9A7D-F722D3EE06F8}" dt="2020-11-08T01:30:01.263" v="1960" actId="478"/>
          <ac:picMkLst>
            <pc:docMk/>
            <pc:sldMk cId="3689471255" sldId="263"/>
            <ac:picMk id="9" creationId="{C33196DA-93EA-47F2-8969-B142025A7B6F}"/>
          </ac:picMkLst>
        </pc:picChg>
        <pc:picChg chg="add del mod">
          <ac:chgData name="Minh Hang" userId="9a69a5b3-17b3-4acc-87e1-22e29f8760c7" providerId="ADAL" clId="{14FCE140-F44F-4AA5-9A7D-F722D3EE06F8}" dt="2020-11-08T01:30:01.263" v="1960" actId="478"/>
          <ac:picMkLst>
            <pc:docMk/>
            <pc:sldMk cId="3689471255" sldId="263"/>
            <ac:picMk id="11" creationId="{2B05BCEF-2420-477F-A396-4E16D6AD64FE}"/>
          </ac:picMkLst>
        </pc:picChg>
        <pc:picChg chg="add del mod">
          <ac:chgData name="Minh Hang" userId="9a69a5b3-17b3-4acc-87e1-22e29f8760c7" providerId="ADAL" clId="{14FCE140-F44F-4AA5-9A7D-F722D3EE06F8}" dt="2020-11-08T01:31:00.582" v="1962" actId="478"/>
          <ac:picMkLst>
            <pc:docMk/>
            <pc:sldMk cId="3689471255" sldId="263"/>
            <ac:picMk id="13" creationId="{D90E0320-B90D-49C7-ADE4-2B84000E60BA}"/>
          </ac:picMkLst>
        </pc:picChg>
        <pc:picChg chg="add del mod">
          <ac:chgData name="Minh Hang" userId="9a69a5b3-17b3-4acc-87e1-22e29f8760c7" providerId="ADAL" clId="{14FCE140-F44F-4AA5-9A7D-F722D3EE06F8}" dt="2020-11-08T01:38:57.652" v="1978" actId="478"/>
          <ac:picMkLst>
            <pc:docMk/>
            <pc:sldMk cId="3689471255" sldId="263"/>
            <ac:picMk id="15" creationId="{28B5F72E-34CE-45B7-B137-1BE84BC2F762}"/>
          </ac:picMkLst>
        </pc:picChg>
        <pc:picChg chg="add del mod">
          <ac:chgData name="Minh Hang" userId="9a69a5b3-17b3-4acc-87e1-22e29f8760c7" providerId="ADAL" clId="{14FCE140-F44F-4AA5-9A7D-F722D3EE06F8}" dt="2020-11-08T01:38:55.514" v="1977" actId="478"/>
          <ac:picMkLst>
            <pc:docMk/>
            <pc:sldMk cId="3689471255" sldId="263"/>
            <ac:picMk id="17" creationId="{44DE8D99-0456-4E18-BBEC-C86E437882E5}"/>
          </ac:picMkLst>
        </pc:picChg>
        <pc:picChg chg="add del mod">
          <ac:chgData name="Minh Hang" userId="9a69a5b3-17b3-4acc-87e1-22e29f8760c7" providerId="ADAL" clId="{14FCE140-F44F-4AA5-9A7D-F722D3EE06F8}" dt="2020-11-08T01:39:09.303" v="1981" actId="478"/>
          <ac:picMkLst>
            <pc:docMk/>
            <pc:sldMk cId="3689471255" sldId="263"/>
            <ac:picMk id="19" creationId="{6BC7C2FF-242C-48D0-8FFF-99C93A1DF063}"/>
          </ac:picMkLst>
        </pc:picChg>
        <pc:picChg chg="add del mod ord">
          <ac:chgData name="Minh Hang" userId="9a69a5b3-17b3-4acc-87e1-22e29f8760c7" providerId="ADAL" clId="{14FCE140-F44F-4AA5-9A7D-F722D3EE06F8}" dt="2020-11-08T01:43:38.734" v="2074" actId="478"/>
          <ac:picMkLst>
            <pc:docMk/>
            <pc:sldMk cId="3689471255" sldId="263"/>
            <ac:picMk id="20" creationId="{81450F4E-BC50-4991-8F62-1B8EF05AC6C2}"/>
          </ac:picMkLst>
        </pc:picChg>
        <pc:picChg chg="add mod ord">
          <ac:chgData name="Minh Hang" userId="9a69a5b3-17b3-4acc-87e1-22e29f8760c7" providerId="ADAL" clId="{14FCE140-F44F-4AA5-9A7D-F722D3EE06F8}" dt="2020-11-08T01:44:08.992" v="2080" actId="171"/>
          <ac:picMkLst>
            <pc:docMk/>
            <pc:sldMk cId="3689471255" sldId="263"/>
            <ac:picMk id="29" creationId="{E32FA4F2-5559-4BED-BD53-2B05251A060A}"/>
          </ac:picMkLst>
        </pc:picChg>
      </pc:sldChg>
      <pc:sldChg chg="addSp delSp modSp new mod setBg setClrOvrMap">
        <pc:chgData name="Minh Hang" userId="9a69a5b3-17b3-4acc-87e1-22e29f8760c7" providerId="ADAL" clId="{14FCE140-F44F-4AA5-9A7D-F722D3EE06F8}" dt="2020-11-08T01:51:28.985" v="2155" actId="14100"/>
        <pc:sldMkLst>
          <pc:docMk/>
          <pc:sldMk cId="1299519184" sldId="264"/>
        </pc:sldMkLst>
        <pc:spChg chg="mod">
          <ac:chgData name="Minh Hang" userId="9a69a5b3-17b3-4acc-87e1-22e29f8760c7" providerId="ADAL" clId="{14FCE140-F44F-4AA5-9A7D-F722D3EE06F8}" dt="2020-11-08T01:47:13.413" v="2098" actId="1076"/>
          <ac:spMkLst>
            <pc:docMk/>
            <pc:sldMk cId="1299519184" sldId="264"/>
            <ac:spMk id="2" creationId="{0FC9C76D-6FA1-4E2C-8886-466604EDCF05}"/>
          </ac:spMkLst>
        </pc:spChg>
        <pc:spChg chg="del mod">
          <ac:chgData name="Minh Hang" userId="9a69a5b3-17b3-4acc-87e1-22e29f8760c7" providerId="ADAL" clId="{14FCE140-F44F-4AA5-9A7D-F722D3EE06F8}" dt="2020-11-08T01:22:34.197" v="1908" actId="26606"/>
          <ac:spMkLst>
            <pc:docMk/>
            <pc:sldMk cId="1299519184" sldId="264"/>
            <ac:spMk id="3" creationId="{53D01049-F275-40EF-AF30-9E6198C38E4C}"/>
          </ac:spMkLst>
        </pc:spChg>
        <pc:spChg chg="add del mod">
          <ac:chgData name="Minh Hang" userId="9a69a5b3-17b3-4acc-87e1-22e29f8760c7" providerId="ADAL" clId="{14FCE140-F44F-4AA5-9A7D-F722D3EE06F8}" dt="2020-11-08T01:26:03.464" v="1955" actId="27636"/>
          <ac:spMkLst>
            <pc:docMk/>
            <pc:sldMk cId="1299519184" sldId="264"/>
            <ac:spMk id="4" creationId="{0225DAA2-250C-4A5D-8CC1-26BBCEF4FE3D}"/>
          </ac:spMkLst>
        </pc:spChg>
        <pc:spChg chg="add mod">
          <ac:chgData name="Minh Hang" userId="9a69a5b3-17b3-4acc-87e1-22e29f8760c7" providerId="ADAL" clId="{14FCE140-F44F-4AA5-9A7D-F722D3EE06F8}" dt="2020-11-08T01:51:28.985" v="2155" actId="14100"/>
          <ac:spMkLst>
            <pc:docMk/>
            <pc:sldMk cId="1299519184" sldId="264"/>
            <ac:spMk id="9" creationId="{36DAEFE7-8D12-46B6-AA42-36573622C798}"/>
          </ac:spMkLst>
        </pc:spChg>
        <pc:spChg chg="add del">
          <ac:chgData name="Minh Hang" userId="9a69a5b3-17b3-4acc-87e1-22e29f8760c7" providerId="ADAL" clId="{14FCE140-F44F-4AA5-9A7D-F722D3EE06F8}" dt="2020-11-08T01:22:54.396" v="1911" actId="26606"/>
          <ac:spMkLst>
            <pc:docMk/>
            <pc:sldMk cId="1299519184" sldId="264"/>
            <ac:spMk id="10" creationId="{9228552E-C8B1-4A80-8448-0787CE0FC704}"/>
          </ac:spMkLst>
        </pc:spChg>
        <pc:spChg chg="add del">
          <ac:chgData name="Minh Hang" userId="9a69a5b3-17b3-4acc-87e1-22e29f8760c7" providerId="ADAL" clId="{14FCE140-F44F-4AA5-9A7D-F722D3EE06F8}" dt="2020-11-08T01:25:48.419" v="1940" actId="26606"/>
          <ac:spMkLst>
            <pc:docMk/>
            <pc:sldMk cId="1299519184" sldId="264"/>
            <ac:spMk id="15" creationId="{955A2079-FA98-4876-80F0-72364A7D2EA4}"/>
          </ac:spMkLst>
        </pc:spChg>
        <pc:spChg chg="add del mod">
          <ac:chgData name="Minh Hang" userId="9a69a5b3-17b3-4acc-87e1-22e29f8760c7" providerId="ADAL" clId="{14FCE140-F44F-4AA5-9A7D-F722D3EE06F8}" dt="2020-11-08T01:48:04.555" v="2114" actId="22"/>
          <ac:spMkLst>
            <pc:docMk/>
            <pc:sldMk cId="1299519184" sldId="264"/>
            <ac:spMk id="21" creationId="{840A9823-A660-4C02-8C2C-86E7A4EDC619}"/>
          </ac:spMkLst>
        </pc:spChg>
        <pc:spChg chg="add del">
          <ac:chgData name="Minh Hang" userId="9a69a5b3-17b3-4acc-87e1-22e29f8760c7" providerId="ADAL" clId="{14FCE140-F44F-4AA5-9A7D-F722D3EE06F8}" dt="2020-11-08T01:25:48.419" v="1940" actId="26606"/>
          <ac:spMkLst>
            <pc:docMk/>
            <pc:sldMk cId="1299519184" sldId="264"/>
            <ac:spMk id="22" creationId="{9228552E-C8B1-4A80-8448-0787CE0FC704}"/>
          </ac:spMkLst>
        </pc:spChg>
        <pc:spChg chg="mod">
          <ac:chgData name="Minh Hang" userId="9a69a5b3-17b3-4acc-87e1-22e29f8760c7" providerId="ADAL" clId="{14FCE140-F44F-4AA5-9A7D-F722D3EE06F8}" dt="2020-11-08T01:51:14.712" v="2152" actId="1076"/>
          <ac:spMkLst>
            <pc:docMk/>
            <pc:sldMk cId="1299519184" sldId="264"/>
            <ac:spMk id="121" creationId="{FC8CEE2A-57C5-4A2D-9D3D-0EA2764D6844}"/>
          </ac:spMkLst>
        </pc:spChg>
        <pc:graphicFrameChg chg="add del mod modGraphic">
          <ac:chgData name="Minh Hang" userId="9a69a5b3-17b3-4acc-87e1-22e29f8760c7" providerId="ADAL" clId="{14FCE140-F44F-4AA5-9A7D-F722D3EE06F8}" dt="2020-11-08T01:23:45.934" v="1916" actId="11529"/>
          <ac:graphicFrameMkLst>
            <pc:docMk/>
            <pc:sldMk cId="1299519184" sldId="264"/>
            <ac:graphicFrameMk id="7" creationId="{F793F385-D137-4F58-9CEC-A36C37D0C5CC}"/>
          </ac:graphicFrameMkLst>
        </pc:graphicFrameChg>
        <pc:graphicFrameChg chg="add del">
          <ac:chgData name="Minh Hang" userId="9a69a5b3-17b3-4acc-87e1-22e29f8760c7" providerId="ADAL" clId="{14FCE140-F44F-4AA5-9A7D-F722D3EE06F8}" dt="2020-11-08T01:25:47.312" v="1938" actId="26606"/>
          <ac:graphicFrameMkLst>
            <pc:docMk/>
            <pc:sldMk cId="1299519184" sldId="264"/>
            <ac:graphicFrameMk id="17" creationId="{6E579087-FE76-4138-91AC-6C1CB3ED4BD8}"/>
          </ac:graphicFrameMkLst>
        </pc:graphicFrameChg>
        <pc:graphicFrameChg chg="add del">
          <ac:chgData name="Minh Hang" userId="9a69a5b3-17b3-4acc-87e1-22e29f8760c7" providerId="ADAL" clId="{14FCE140-F44F-4AA5-9A7D-F722D3EE06F8}" dt="2020-11-08T01:25:48.419" v="1940" actId="26606"/>
          <ac:graphicFrameMkLst>
            <pc:docMk/>
            <pc:sldMk cId="1299519184" sldId="264"/>
            <ac:graphicFrameMk id="19" creationId="{F77F593B-9965-4A5D-A2A7-B06E99D93881}"/>
          </ac:graphicFrameMkLst>
        </pc:graphicFrameChg>
        <pc:picChg chg="add del">
          <ac:chgData name="Minh Hang" userId="9a69a5b3-17b3-4acc-87e1-22e29f8760c7" providerId="ADAL" clId="{14FCE140-F44F-4AA5-9A7D-F722D3EE06F8}" dt="2020-11-07T20:59:47.231" v="324" actId="22"/>
          <ac:picMkLst>
            <pc:docMk/>
            <pc:sldMk cId="1299519184" sldId="264"/>
            <ac:picMk id="5" creationId="{8E24F733-CC03-4A3E-AD3F-CED9F62430C3}"/>
          </ac:picMkLst>
        </pc:picChg>
        <pc:picChg chg="add del mod">
          <ac:chgData name="Minh Hang" userId="9a69a5b3-17b3-4acc-87e1-22e29f8760c7" providerId="ADAL" clId="{14FCE140-F44F-4AA5-9A7D-F722D3EE06F8}" dt="2020-11-08T01:22:41.671" v="1910" actId="478"/>
          <ac:picMkLst>
            <pc:docMk/>
            <pc:sldMk cId="1299519184" sldId="264"/>
            <ac:picMk id="6" creationId="{3C8C1B94-FAF0-48DA-B151-3B041F51C53F}"/>
          </ac:picMkLst>
        </pc:picChg>
        <pc:picChg chg="add mod modCrop">
          <ac:chgData name="Minh Hang" userId="9a69a5b3-17b3-4acc-87e1-22e29f8760c7" providerId="ADAL" clId="{14FCE140-F44F-4AA5-9A7D-F722D3EE06F8}" dt="2020-11-08T01:46:52.190" v="2090" actId="1076"/>
          <ac:picMkLst>
            <pc:docMk/>
            <pc:sldMk cId="1299519184" sldId="264"/>
            <ac:picMk id="8" creationId="{B603AC61-744A-46B4-889A-3DFF42717F3E}"/>
          </ac:picMkLst>
        </pc:picChg>
        <pc:picChg chg="add mod">
          <ac:chgData name="Minh Hang" userId="9a69a5b3-17b3-4acc-87e1-22e29f8760c7" providerId="ADAL" clId="{14FCE140-F44F-4AA5-9A7D-F722D3EE06F8}" dt="2020-11-08T01:51:14.712" v="2152" actId="1076"/>
          <ac:picMkLst>
            <pc:docMk/>
            <pc:sldMk cId="1299519184" sldId="264"/>
            <ac:picMk id="13" creationId="{D22A7E78-61CD-4390-A126-0A6CD27855C2}"/>
          </ac:picMkLst>
        </pc:picChg>
        <pc:picChg chg="add mod">
          <ac:chgData name="Minh Hang" userId="9a69a5b3-17b3-4acc-87e1-22e29f8760c7" providerId="ADAL" clId="{14FCE140-F44F-4AA5-9A7D-F722D3EE06F8}" dt="2020-11-08T01:51:14.712" v="2152" actId="1076"/>
          <ac:picMkLst>
            <pc:docMk/>
            <pc:sldMk cId="1299519184" sldId="264"/>
            <ac:picMk id="16" creationId="{60575FE8-B2F5-4E5A-87A5-11F0F32FE6D8}"/>
          </ac:picMkLst>
        </pc:picChg>
        <pc:picChg chg="add del">
          <ac:chgData name="Minh Hang" userId="9a69a5b3-17b3-4acc-87e1-22e29f8760c7" providerId="ADAL" clId="{14FCE140-F44F-4AA5-9A7D-F722D3EE06F8}" dt="2020-11-08T01:25:48.419" v="1940" actId="26606"/>
          <ac:picMkLst>
            <pc:docMk/>
            <pc:sldMk cId="1299519184" sldId="264"/>
            <ac:picMk id="18" creationId="{AA26A4A4-D3B0-4B13-A358-DADC9970A0B5}"/>
          </ac:picMkLst>
        </pc:picChg>
        <pc:picChg chg="add mod">
          <ac:chgData name="Minh Hang" userId="9a69a5b3-17b3-4acc-87e1-22e29f8760c7" providerId="ADAL" clId="{14FCE140-F44F-4AA5-9A7D-F722D3EE06F8}" dt="2020-11-08T01:51:14.712" v="2152" actId="1076"/>
          <ac:picMkLst>
            <pc:docMk/>
            <pc:sldMk cId="1299519184" sldId="264"/>
            <ac:picMk id="24" creationId="{AD321937-41A3-4971-A540-A7079ED352F2}"/>
          </ac:picMkLst>
        </pc:picChg>
        <pc:picChg chg="add mod">
          <ac:chgData name="Minh Hang" userId="9a69a5b3-17b3-4acc-87e1-22e29f8760c7" providerId="ADAL" clId="{14FCE140-F44F-4AA5-9A7D-F722D3EE06F8}" dt="2020-11-08T01:51:14.712" v="2152" actId="1076"/>
          <ac:picMkLst>
            <pc:docMk/>
            <pc:sldMk cId="1299519184" sldId="264"/>
            <ac:picMk id="26" creationId="{6DCDA39F-FB5D-4209-B313-D7930E81D52F}"/>
          </ac:picMkLst>
        </pc:picChg>
      </pc:sldChg>
      <pc:sldChg chg="modSp add del mod">
        <pc:chgData name="Minh Hang" userId="9a69a5b3-17b3-4acc-87e1-22e29f8760c7" providerId="ADAL" clId="{14FCE140-F44F-4AA5-9A7D-F722D3EE06F8}" dt="2020-11-07T21:02:06.320" v="344" actId="47"/>
        <pc:sldMkLst>
          <pc:docMk/>
          <pc:sldMk cId="3539154819" sldId="265"/>
        </pc:sldMkLst>
        <pc:spChg chg="mod">
          <ac:chgData name="Minh Hang" userId="9a69a5b3-17b3-4acc-87e1-22e29f8760c7" providerId="ADAL" clId="{14FCE140-F44F-4AA5-9A7D-F722D3EE06F8}" dt="2020-11-07T21:02:04.374" v="343" actId="6549"/>
          <ac:spMkLst>
            <pc:docMk/>
            <pc:sldMk cId="3539154819" sldId="265"/>
            <ac:spMk id="2" creationId="{0FC9C76D-6FA1-4E2C-8886-466604EDCF05}"/>
          </ac:spMkLst>
        </pc:spChg>
      </pc:sldChg>
      <pc:sldChg chg="addSp delSp modSp new mod ord modTransition delAnim modAnim">
        <pc:chgData name="Minh Hang" userId="9a69a5b3-17b3-4acc-87e1-22e29f8760c7" providerId="ADAL" clId="{14FCE140-F44F-4AA5-9A7D-F722D3EE06F8}" dt="2020-11-08T08:38:38.978" v="2209"/>
        <pc:sldMkLst>
          <pc:docMk/>
          <pc:sldMk cId="845031733" sldId="266"/>
        </pc:sldMkLst>
        <pc:spChg chg="mod ord">
          <ac:chgData name="Minh Hang" userId="9a69a5b3-17b3-4acc-87e1-22e29f8760c7" providerId="ADAL" clId="{14FCE140-F44F-4AA5-9A7D-F722D3EE06F8}" dt="2020-11-08T00:55:27.153" v="1852" actId="207"/>
          <ac:spMkLst>
            <pc:docMk/>
            <pc:sldMk cId="845031733" sldId="266"/>
            <ac:spMk id="2" creationId="{3975AE89-B54A-4891-816E-D0C3AE4BD70D}"/>
          </ac:spMkLst>
        </pc:spChg>
        <pc:spChg chg="del mod">
          <ac:chgData name="Minh Hang" userId="9a69a5b3-17b3-4acc-87e1-22e29f8760c7" providerId="ADAL" clId="{14FCE140-F44F-4AA5-9A7D-F722D3EE06F8}" dt="2020-11-07T22:36:35.470" v="1613" actId="12084"/>
          <ac:spMkLst>
            <pc:docMk/>
            <pc:sldMk cId="845031733" sldId="266"/>
            <ac:spMk id="3" creationId="{F9FBBF9A-6F3D-4992-A6BC-122A38F9F685}"/>
          </ac:spMkLst>
        </pc:spChg>
        <pc:spChg chg="add mod ord">
          <ac:chgData name="Minh Hang" userId="9a69a5b3-17b3-4acc-87e1-22e29f8760c7" providerId="ADAL" clId="{14FCE140-F44F-4AA5-9A7D-F722D3EE06F8}" dt="2020-11-08T00:55:36.120" v="1855" actId="167"/>
          <ac:spMkLst>
            <pc:docMk/>
            <pc:sldMk cId="845031733" sldId="266"/>
            <ac:spMk id="9" creationId="{84A3F11A-5176-4655-B475-18F8D5F439A7}"/>
          </ac:spMkLst>
        </pc:spChg>
        <pc:spChg chg="add del mod">
          <ac:chgData name="Minh Hang" userId="9a69a5b3-17b3-4acc-87e1-22e29f8760c7" providerId="ADAL" clId="{14FCE140-F44F-4AA5-9A7D-F722D3EE06F8}" dt="2020-11-08T00:55:03.559" v="1842" actId="478"/>
          <ac:spMkLst>
            <pc:docMk/>
            <pc:sldMk cId="845031733" sldId="266"/>
            <ac:spMk id="11" creationId="{4B95AE6C-9357-495D-BF04-5D9733B7E90B}"/>
          </ac:spMkLst>
        </pc:spChg>
        <pc:grpChg chg="add mod">
          <ac:chgData name="Minh Hang" userId="9a69a5b3-17b3-4acc-87e1-22e29f8760c7" providerId="ADAL" clId="{14FCE140-F44F-4AA5-9A7D-F722D3EE06F8}" dt="2020-11-08T01:05:29.876" v="1869" actId="1076"/>
          <ac:grpSpMkLst>
            <pc:docMk/>
            <pc:sldMk cId="845031733" sldId="266"/>
            <ac:grpSpMk id="8" creationId="{2DAC4056-6B04-4108-A48F-7324ABE391F5}"/>
          </ac:grpSpMkLst>
        </pc:grpChg>
        <pc:graphicFrameChg chg="add mod">
          <ac:chgData name="Minh Hang" userId="9a69a5b3-17b3-4acc-87e1-22e29f8760c7" providerId="ADAL" clId="{14FCE140-F44F-4AA5-9A7D-F722D3EE06F8}" dt="2020-11-08T01:05:11.967" v="1868" actId="12100"/>
          <ac:graphicFrameMkLst>
            <pc:docMk/>
            <pc:sldMk cId="845031733" sldId="266"/>
            <ac:graphicFrameMk id="4" creationId="{0AF5EA48-E56D-43D3-990E-B59679A3EEDF}"/>
          </ac:graphicFrameMkLst>
        </pc:graphicFrameChg>
        <pc:picChg chg="add del mod">
          <ac:chgData name="Minh Hang" userId="9a69a5b3-17b3-4acc-87e1-22e29f8760c7" providerId="ADAL" clId="{14FCE140-F44F-4AA5-9A7D-F722D3EE06F8}" dt="2020-11-08T08:26:47.155" v="2181" actId="478"/>
          <ac:picMkLst>
            <pc:docMk/>
            <pc:sldMk cId="845031733" sldId="266"/>
            <ac:picMk id="3" creationId="{39B112D8-1795-4942-8F22-FA8FE4E08D65}"/>
          </ac:picMkLst>
        </pc:picChg>
        <pc:picChg chg="add mod modCrop">
          <ac:chgData name="Minh Hang" userId="9a69a5b3-17b3-4acc-87e1-22e29f8760c7" providerId="ADAL" clId="{14FCE140-F44F-4AA5-9A7D-F722D3EE06F8}" dt="2020-11-08T00:54:09.507" v="1840" actId="164"/>
          <ac:picMkLst>
            <pc:docMk/>
            <pc:sldMk cId="845031733" sldId="266"/>
            <ac:picMk id="5" creationId="{51266760-704E-4CA8-AEFE-BB6068890FDF}"/>
          </ac:picMkLst>
        </pc:picChg>
        <pc:picChg chg="add del mod">
          <ac:chgData name="Minh Hang" userId="9a69a5b3-17b3-4acc-87e1-22e29f8760c7" providerId="ADAL" clId="{14FCE140-F44F-4AA5-9A7D-F722D3EE06F8}" dt="2020-11-08T08:27:55.241" v="2185"/>
          <ac:picMkLst>
            <pc:docMk/>
            <pc:sldMk cId="845031733" sldId="266"/>
            <ac:picMk id="6" creationId="{672AAF92-0D3C-4B38-9550-1A76B3A6FAA3}"/>
          </ac:picMkLst>
        </pc:picChg>
        <pc:picChg chg="add mod">
          <ac:chgData name="Minh Hang" userId="9a69a5b3-17b3-4acc-87e1-22e29f8760c7" providerId="ADAL" clId="{14FCE140-F44F-4AA5-9A7D-F722D3EE06F8}" dt="2020-11-08T00:54:09.507" v="1840" actId="164"/>
          <ac:picMkLst>
            <pc:docMk/>
            <pc:sldMk cId="845031733" sldId="266"/>
            <ac:picMk id="7" creationId="{46458768-1EE0-40B5-89EE-D13D894D508F}"/>
          </ac:picMkLst>
        </pc:picChg>
        <pc:picChg chg="add mod ord">
          <ac:chgData name="Minh Hang" userId="9a69a5b3-17b3-4acc-87e1-22e29f8760c7" providerId="ADAL" clId="{14FCE140-F44F-4AA5-9A7D-F722D3EE06F8}" dt="2020-11-08T00:55:43.396" v="1857" actId="171"/>
          <ac:picMkLst>
            <pc:docMk/>
            <pc:sldMk cId="845031733" sldId="266"/>
            <ac:picMk id="10" creationId="{E02A7F7E-76A5-40E6-A2C3-B64DF7F4947E}"/>
          </ac:picMkLst>
        </pc:picChg>
        <pc:picChg chg="add del mod">
          <ac:chgData name="Minh Hang" userId="9a69a5b3-17b3-4acc-87e1-22e29f8760c7" providerId="ADAL" clId="{14FCE140-F44F-4AA5-9A7D-F722D3EE06F8}" dt="2020-11-08T08:29:07.674" v="2190"/>
          <ac:picMkLst>
            <pc:docMk/>
            <pc:sldMk cId="845031733" sldId="266"/>
            <ac:picMk id="11" creationId="{FC1CA5DE-1465-42C4-A3CD-3178B6E53C60}"/>
          </ac:picMkLst>
        </pc:picChg>
        <pc:picChg chg="add del mod">
          <ac:chgData name="Minh Hang" userId="9a69a5b3-17b3-4acc-87e1-22e29f8760c7" providerId="ADAL" clId="{14FCE140-F44F-4AA5-9A7D-F722D3EE06F8}" dt="2020-11-08T08:31:28.904" v="2192"/>
          <ac:picMkLst>
            <pc:docMk/>
            <pc:sldMk cId="845031733" sldId="266"/>
            <ac:picMk id="12" creationId="{4F535FBF-6FF7-478C-BCFD-57F57AD18444}"/>
          </ac:picMkLst>
        </pc:picChg>
        <pc:picChg chg="add del mod">
          <ac:chgData name="Minh Hang" userId="9a69a5b3-17b3-4acc-87e1-22e29f8760c7" providerId="ADAL" clId="{14FCE140-F44F-4AA5-9A7D-F722D3EE06F8}" dt="2020-11-08T08:31:56.698" v="2194"/>
          <ac:picMkLst>
            <pc:docMk/>
            <pc:sldMk cId="845031733" sldId="266"/>
            <ac:picMk id="13" creationId="{16C8286D-1B52-476A-A674-40C2C22D07BD}"/>
          </ac:picMkLst>
        </pc:picChg>
        <pc:picChg chg="add del mod">
          <ac:chgData name="Minh Hang" userId="9a69a5b3-17b3-4acc-87e1-22e29f8760c7" providerId="ADAL" clId="{14FCE140-F44F-4AA5-9A7D-F722D3EE06F8}" dt="2020-11-08T08:33:24.281" v="2196"/>
          <ac:picMkLst>
            <pc:docMk/>
            <pc:sldMk cId="845031733" sldId="266"/>
            <ac:picMk id="14" creationId="{C3B807C3-06C2-4AD5-8D8F-6A520B3A814C}"/>
          </ac:picMkLst>
        </pc:picChg>
        <pc:picChg chg="add del mod">
          <ac:chgData name="Minh Hang" userId="9a69a5b3-17b3-4acc-87e1-22e29f8760c7" providerId="ADAL" clId="{14FCE140-F44F-4AA5-9A7D-F722D3EE06F8}" dt="2020-11-08T08:34:24.653" v="2198"/>
          <ac:picMkLst>
            <pc:docMk/>
            <pc:sldMk cId="845031733" sldId="266"/>
            <ac:picMk id="15" creationId="{F66BA836-DD68-43B6-9021-04035368C76D}"/>
          </ac:picMkLst>
        </pc:picChg>
        <pc:picChg chg="add del mod">
          <ac:chgData name="Minh Hang" userId="9a69a5b3-17b3-4acc-87e1-22e29f8760c7" providerId="ADAL" clId="{14FCE140-F44F-4AA5-9A7D-F722D3EE06F8}" dt="2020-11-08T08:35:25.062" v="2200"/>
          <ac:picMkLst>
            <pc:docMk/>
            <pc:sldMk cId="845031733" sldId="266"/>
            <ac:picMk id="16" creationId="{6A4BC046-B245-424F-8153-B787738990FF}"/>
          </ac:picMkLst>
        </pc:picChg>
        <pc:picChg chg="add del mod">
          <ac:chgData name="Minh Hang" userId="9a69a5b3-17b3-4acc-87e1-22e29f8760c7" providerId="ADAL" clId="{14FCE140-F44F-4AA5-9A7D-F722D3EE06F8}" dt="2020-11-08T08:35:43.433" v="2202"/>
          <ac:picMkLst>
            <pc:docMk/>
            <pc:sldMk cId="845031733" sldId="266"/>
            <ac:picMk id="17" creationId="{5B1B046C-AEC7-4F7D-A532-74FE11C25A14}"/>
          </ac:picMkLst>
        </pc:picChg>
        <pc:picChg chg="add del mod">
          <ac:chgData name="Minh Hang" userId="9a69a5b3-17b3-4acc-87e1-22e29f8760c7" providerId="ADAL" clId="{14FCE140-F44F-4AA5-9A7D-F722D3EE06F8}" dt="2020-11-08T08:36:06.969" v="2204"/>
          <ac:picMkLst>
            <pc:docMk/>
            <pc:sldMk cId="845031733" sldId="266"/>
            <ac:picMk id="18" creationId="{6B0AA697-51FC-49B3-956D-EEEF2B42499A}"/>
          </ac:picMkLst>
        </pc:picChg>
        <pc:picChg chg="add del mod">
          <ac:chgData name="Minh Hang" userId="9a69a5b3-17b3-4acc-87e1-22e29f8760c7" providerId="ADAL" clId="{14FCE140-F44F-4AA5-9A7D-F722D3EE06F8}" dt="2020-11-08T08:37:17.601" v="2206"/>
          <ac:picMkLst>
            <pc:docMk/>
            <pc:sldMk cId="845031733" sldId="266"/>
            <ac:picMk id="19" creationId="{43FA7A07-C262-4925-B279-A9B915AC7E5A}"/>
          </ac:picMkLst>
        </pc:picChg>
        <pc:picChg chg="add del mod">
          <ac:chgData name="Minh Hang" userId="9a69a5b3-17b3-4acc-87e1-22e29f8760c7" providerId="ADAL" clId="{14FCE140-F44F-4AA5-9A7D-F722D3EE06F8}" dt="2020-11-08T08:37:39.179" v="2208"/>
          <ac:picMkLst>
            <pc:docMk/>
            <pc:sldMk cId="845031733" sldId="266"/>
            <ac:picMk id="20" creationId="{BFD3B44E-CF2C-4BB7-A34C-F69F6D2D9121}"/>
          </ac:picMkLst>
        </pc:picChg>
        <pc:picChg chg="add mod">
          <ac:chgData name="Minh Hang" userId="9a69a5b3-17b3-4acc-87e1-22e29f8760c7" providerId="ADAL" clId="{14FCE140-F44F-4AA5-9A7D-F722D3EE06F8}" dt="2020-11-08T08:38:38.978" v="2209"/>
          <ac:picMkLst>
            <pc:docMk/>
            <pc:sldMk cId="845031733" sldId="266"/>
            <ac:picMk id="21" creationId="{C13A7D1C-138C-4FBB-96AA-2909BC75245D}"/>
          </ac:picMkLst>
        </pc:picChg>
      </pc:sldChg>
      <pc:sldChg chg="addSp delSp modSp add mod setBg delDesignElem">
        <pc:chgData name="Minh Hang" userId="9a69a5b3-17b3-4acc-87e1-22e29f8760c7" providerId="ADAL" clId="{14FCE140-F44F-4AA5-9A7D-F722D3EE06F8}" dt="2020-11-08T00:49:51.235" v="1823" actId="1076"/>
        <pc:sldMkLst>
          <pc:docMk/>
          <pc:sldMk cId="3823515373" sldId="267"/>
        </pc:sldMkLst>
        <pc:spChg chg="mod">
          <ac:chgData name="Minh Hang" userId="9a69a5b3-17b3-4acc-87e1-22e29f8760c7" providerId="ADAL" clId="{14FCE140-F44F-4AA5-9A7D-F722D3EE06F8}" dt="2020-11-07T22:10:17.849" v="1262" actId="1076"/>
          <ac:spMkLst>
            <pc:docMk/>
            <pc:sldMk cId="3823515373" sldId="267"/>
            <ac:spMk id="2" creationId="{9B9A4570-163A-4924-8876-05FA1BAC0D55}"/>
          </ac:spMkLst>
        </pc:spChg>
        <pc:spChg chg="add mod ord">
          <ac:chgData name="Minh Hang" userId="9a69a5b3-17b3-4acc-87e1-22e29f8760c7" providerId="ADAL" clId="{14FCE140-F44F-4AA5-9A7D-F722D3EE06F8}" dt="2020-11-08T00:38:21.766" v="1760" actId="1076"/>
          <ac:spMkLst>
            <pc:docMk/>
            <pc:sldMk cId="3823515373" sldId="267"/>
            <ac:spMk id="3" creationId="{3C95F164-EA04-4C4A-96F6-FF3DF02AF156}"/>
          </ac:spMkLst>
        </pc:spChg>
        <pc:spChg chg="add del mod">
          <ac:chgData name="Minh Hang" userId="9a69a5b3-17b3-4acc-87e1-22e29f8760c7" providerId="ADAL" clId="{14FCE140-F44F-4AA5-9A7D-F722D3EE06F8}" dt="2020-11-07T22:01:06.097" v="1068"/>
          <ac:spMkLst>
            <pc:docMk/>
            <pc:sldMk cId="3823515373" sldId="267"/>
            <ac:spMk id="8" creationId="{AD29474A-1764-4B7D-A50D-3324A403B270}"/>
          </ac:spMkLst>
        </pc:spChg>
        <pc:spChg chg="add mod">
          <ac:chgData name="Minh Hang" userId="9a69a5b3-17b3-4acc-87e1-22e29f8760c7" providerId="ADAL" clId="{14FCE140-F44F-4AA5-9A7D-F722D3EE06F8}" dt="2020-11-08T00:38:21.766" v="1760" actId="1076"/>
          <ac:spMkLst>
            <pc:docMk/>
            <pc:sldMk cId="3823515373" sldId="267"/>
            <ac:spMk id="9" creationId="{6F5CDB3E-E202-457E-ADD8-FA9E78656DF0}"/>
          </ac:spMkLst>
        </pc:spChg>
        <pc:spChg chg="add mod">
          <ac:chgData name="Minh Hang" userId="9a69a5b3-17b3-4acc-87e1-22e29f8760c7" providerId="ADAL" clId="{14FCE140-F44F-4AA5-9A7D-F722D3EE06F8}" dt="2020-11-08T00:38:21.766" v="1760" actId="1076"/>
          <ac:spMkLst>
            <pc:docMk/>
            <pc:sldMk cId="3823515373" sldId="267"/>
            <ac:spMk id="11" creationId="{F5EE7649-AADF-47F5-BCFD-DA488BC1D17C}"/>
          </ac:spMkLst>
        </pc:spChg>
        <pc:spChg chg="add mod ord">
          <ac:chgData name="Minh Hang" userId="9a69a5b3-17b3-4acc-87e1-22e29f8760c7" providerId="ADAL" clId="{14FCE140-F44F-4AA5-9A7D-F722D3EE06F8}" dt="2020-11-08T00:38:21.766" v="1760" actId="1076"/>
          <ac:spMkLst>
            <pc:docMk/>
            <pc:sldMk cId="3823515373" sldId="267"/>
            <ac:spMk id="14" creationId="{ED20F9CF-809B-485F-B283-D408F77D67AC}"/>
          </ac:spMkLst>
        </pc:spChg>
        <pc:spChg chg="add mod ord">
          <ac:chgData name="Minh Hang" userId="9a69a5b3-17b3-4acc-87e1-22e29f8760c7" providerId="ADAL" clId="{14FCE140-F44F-4AA5-9A7D-F722D3EE06F8}" dt="2020-11-08T00:38:21.766" v="1760" actId="1076"/>
          <ac:spMkLst>
            <pc:docMk/>
            <pc:sldMk cId="3823515373" sldId="267"/>
            <ac:spMk id="15" creationId="{C3F12709-D738-4F73-A55F-E1E7A38F120B}"/>
          </ac:spMkLst>
        </pc:spChg>
        <pc:spChg chg="add mod ord">
          <ac:chgData name="Minh Hang" userId="9a69a5b3-17b3-4acc-87e1-22e29f8760c7" providerId="ADAL" clId="{14FCE140-F44F-4AA5-9A7D-F722D3EE06F8}" dt="2020-11-08T00:38:21.766" v="1760" actId="1076"/>
          <ac:spMkLst>
            <pc:docMk/>
            <pc:sldMk cId="3823515373" sldId="267"/>
            <ac:spMk id="17" creationId="{F4FC751D-B2AA-42C9-B3CC-88643D9450C9}"/>
          </ac:spMkLst>
        </pc:spChg>
        <pc:spChg chg="add mod ord">
          <ac:chgData name="Minh Hang" userId="9a69a5b3-17b3-4acc-87e1-22e29f8760c7" providerId="ADAL" clId="{14FCE140-F44F-4AA5-9A7D-F722D3EE06F8}" dt="2020-11-08T00:38:21.766" v="1760" actId="1076"/>
          <ac:spMkLst>
            <pc:docMk/>
            <pc:sldMk cId="3823515373" sldId="267"/>
            <ac:spMk id="19" creationId="{95428D31-013B-4531-9F78-883053605CA7}"/>
          </ac:spMkLst>
        </pc:spChg>
        <pc:spChg chg="add mod">
          <ac:chgData name="Minh Hang" userId="9a69a5b3-17b3-4acc-87e1-22e29f8760c7" providerId="ADAL" clId="{14FCE140-F44F-4AA5-9A7D-F722D3EE06F8}" dt="2020-11-07T22:10:14.193" v="1261" actId="1076"/>
          <ac:spMkLst>
            <pc:docMk/>
            <pc:sldMk cId="3823515373" sldId="267"/>
            <ac:spMk id="31" creationId="{16ED3CE6-5DB2-4FA6-BBA0-6861C0334EBC}"/>
          </ac:spMkLst>
        </pc:spChg>
        <pc:spChg chg="add mod">
          <ac:chgData name="Minh Hang" userId="9a69a5b3-17b3-4acc-87e1-22e29f8760c7" providerId="ADAL" clId="{14FCE140-F44F-4AA5-9A7D-F722D3EE06F8}" dt="2020-11-08T00:49:51.235" v="1823" actId="1076"/>
          <ac:spMkLst>
            <pc:docMk/>
            <pc:sldMk cId="3823515373" sldId="267"/>
            <ac:spMk id="34" creationId="{29BC3CD5-CA73-4BE7-9CF3-E68337992685}"/>
          </ac:spMkLst>
        </pc:spChg>
        <pc:spChg chg="del">
          <ac:chgData name="Minh Hang" userId="9a69a5b3-17b3-4acc-87e1-22e29f8760c7" providerId="ADAL" clId="{14FCE140-F44F-4AA5-9A7D-F722D3EE06F8}" dt="2020-11-07T21:54:54.923" v="909"/>
          <ac:spMkLst>
            <pc:docMk/>
            <pc:sldMk cId="3823515373" sldId="267"/>
            <ac:spMk id="106" creationId="{2C61293E-6EBE-43EF-A52C-9BEBFD7679D4}"/>
          </ac:spMkLst>
        </pc:spChg>
        <pc:spChg chg="del">
          <ac:chgData name="Minh Hang" userId="9a69a5b3-17b3-4acc-87e1-22e29f8760c7" providerId="ADAL" clId="{14FCE140-F44F-4AA5-9A7D-F722D3EE06F8}" dt="2020-11-07T21:54:54.923" v="909"/>
          <ac:spMkLst>
            <pc:docMk/>
            <pc:sldMk cId="3823515373" sldId="267"/>
            <ac:spMk id="108" creationId="{3FCFB1DE-0B7E-48CC-BA90-B2AB0889F9D6}"/>
          </ac:spMkLst>
        </pc:spChg>
        <pc:graphicFrameChg chg="del mod">
          <ac:chgData name="Minh Hang" userId="9a69a5b3-17b3-4acc-87e1-22e29f8760c7" providerId="ADAL" clId="{14FCE140-F44F-4AA5-9A7D-F722D3EE06F8}" dt="2020-11-07T21:58:06.226" v="960" actId="11529"/>
          <ac:graphicFrameMkLst>
            <pc:docMk/>
            <pc:sldMk cId="3823515373" sldId="267"/>
            <ac:graphicFrameMk id="102" creationId="{A79A3459-6306-4552-A8CF-C699223F1ADD}"/>
          </ac:graphicFrameMkLst>
        </pc:graphicFrameChg>
        <pc:picChg chg="add mod">
          <ac:chgData name="Minh Hang" userId="9a69a5b3-17b3-4acc-87e1-22e29f8760c7" providerId="ADAL" clId="{14FCE140-F44F-4AA5-9A7D-F722D3EE06F8}" dt="2020-11-08T00:38:21.766" v="1760" actId="1076"/>
          <ac:picMkLst>
            <pc:docMk/>
            <pc:sldMk cId="3823515373" sldId="267"/>
            <ac:picMk id="16" creationId="{B3234206-6694-4DA9-BF65-A590BD97E6A7}"/>
          </ac:picMkLst>
        </pc:picChg>
        <pc:picChg chg="add mod">
          <ac:chgData name="Minh Hang" userId="9a69a5b3-17b3-4acc-87e1-22e29f8760c7" providerId="ADAL" clId="{14FCE140-F44F-4AA5-9A7D-F722D3EE06F8}" dt="2020-11-08T00:38:21.766" v="1760" actId="1076"/>
          <ac:picMkLst>
            <pc:docMk/>
            <pc:sldMk cId="3823515373" sldId="267"/>
            <ac:picMk id="20" creationId="{246F420D-D46A-435A-BF99-979F56A04514}"/>
          </ac:picMkLst>
        </pc:picChg>
        <pc:picChg chg="add mod">
          <ac:chgData name="Minh Hang" userId="9a69a5b3-17b3-4acc-87e1-22e29f8760c7" providerId="ADAL" clId="{14FCE140-F44F-4AA5-9A7D-F722D3EE06F8}" dt="2020-11-08T00:38:21.766" v="1760" actId="1076"/>
          <ac:picMkLst>
            <pc:docMk/>
            <pc:sldMk cId="3823515373" sldId="267"/>
            <ac:picMk id="22" creationId="{3A0F7E5A-B2C3-4E72-B4E6-04F687484F08}"/>
          </ac:picMkLst>
        </pc:picChg>
        <pc:picChg chg="add mod">
          <ac:chgData name="Minh Hang" userId="9a69a5b3-17b3-4acc-87e1-22e29f8760c7" providerId="ADAL" clId="{14FCE140-F44F-4AA5-9A7D-F722D3EE06F8}" dt="2020-11-08T00:38:21.766" v="1760" actId="1076"/>
          <ac:picMkLst>
            <pc:docMk/>
            <pc:sldMk cId="3823515373" sldId="267"/>
            <ac:picMk id="24" creationId="{D81F9A30-04C3-45FB-89F8-3BEF4EED85FC}"/>
          </ac:picMkLst>
        </pc:picChg>
        <pc:picChg chg="add mod">
          <ac:chgData name="Minh Hang" userId="9a69a5b3-17b3-4acc-87e1-22e29f8760c7" providerId="ADAL" clId="{14FCE140-F44F-4AA5-9A7D-F722D3EE06F8}" dt="2020-11-08T00:38:21.766" v="1760" actId="1076"/>
          <ac:picMkLst>
            <pc:docMk/>
            <pc:sldMk cId="3823515373" sldId="267"/>
            <ac:picMk id="26" creationId="{0D1E7D0F-B15E-4F34-8A4A-13501F09BDA2}"/>
          </ac:picMkLst>
        </pc:picChg>
        <pc:picChg chg="add mod">
          <ac:chgData name="Minh Hang" userId="9a69a5b3-17b3-4acc-87e1-22e29f8760c7" providerId="ADAL" clId="{14FCE140-F44F-4AA5-9A7D-F722D3EE06F8}" dt="2020-11-08T00:38:21.766" v="1760" actId="1076"/>
          <ac:picMkLst>
            <pc:docMk/>
            <pc:sldMk cId="3823515373" sldId="267"/>
            <ac:picMk id="28" creationId="{B22E3337-4F99-4985-9282-A5228222A155}"/>
          </ac:picMkLst>
        </pc:picChg>
        <pc:picChg chg="add del mod">
          <ac:chgData name="Minh Hang" userId="9a69a5b3-17b3-4acc-87e1-22e29f8760c7" providerId="ADAL" clId="{14FCE140-F44F-4AA5-9A7D-F722D3EE06F8}" dt="2020-11-08T00:38:21.766" v="1760" actId="1076"/>
          <ac:picMkLst>
            <pc:docMk/>
            <pc:sldMk cId="3823515373" sldId="267"/>
            <ac:picMk id="30" creationId="{25AFA4E6-1FB7-4908-AC18-D67A28B8FEEB}"/>
          </ac:picMkLst>
        </pc:picChg>
      </pc:sldChg>
      <pc:sldChg chg="addSp modSp add mod ord setBg modAnim">
        <pc:chgData name="Minh Hang" userId="9a69a5b3-17b3-4acc-87e1-22e29f8760c7" providerId="ADAL" clId="{14FCE140-F44F-4AA5-9A7D-F722D3EE06F8}" dt="2020-11-08T07:49:41.868" v="2178" actId="1076"/>
        <pc:sldMkLst>
          <pc:docMk/>
          <pc:sldMk cId="2859742365" sldId="268"/>
        </pc:sldMkLst>
        <pc:spChg chg="mod">
          <ac:chgData name="Minh Hang" userId="9a69a5b3-17b3-4acc-87e1-22e29f8760c7" providerId="ADAL" clId="{14FCE140-F44F-4AA5-9A7D-F722D3EE06F8}" dt="2020-11-07T22:31:43.158" v="1481" actId="207"/>
          <ac:spMkLst>
            <pc:docMk/>
            <pc:sldMk cId="2859742365" sldId="268"/>
            <ac:spMk id="2" creationId="{E0E770BB-63FE-41A0-BF0D-108D5AA16E72}"/>
          </ac:spMkLst>
        </pc:spChg>
        <pc:spChg chg="add mod ord">
          <ac:chgData name="Minh Hang" userId="9a69a5b3-17b3-4acc-87e1-22e29f8760c7" providerId="ADAL" clId="{14FCE140-F44F-4AA5-9A7D-F722D3EE06F8}" dt="2020-11-07T22:32:18.959" v="1495" actId="167"/>
          <ac:spMkLst>
            <pc:docMk/>
            <pc:sldMk cId="2859742365" sldId="268"/>
            <ac:spMk id="6" creationId="{105602B5-A740-4204-9483-30C22027BF53}"/>
          </ac:spMkLst>
        </pc:spChg>
        <pc:picChg chg="add mod">
          <ac:chgData name="Minh Hang" userId="9a69a5b3-17b3-4acc-87e1-22e29f8760c7" providerId="ADAL" clId="{14FCE140-F44F-4AA5-9A7D-F722D3EE06F8}" dt="2020-11-08T07:49:41.868" v="2178" actId="1076"/>
          <ac:picMkLst>
            <pc:docMk/>
            <pc:sldMk cId="2859742365" sldId="268"/>
            <ac:picMk id="3" creationId="{E9575E17-B51A-46EF-BA0B-8D4F8953ABB5}"/>
          </ac:picMkLst>
        </pc:picChg>
        <pc:picChg chg="add mod ord modCrop">
          <ac:chgData name="Minh Hang" userId="9a69a5b3-17b3-4acc-87e1-22e29f8760c7" providerId="ADAL" clId="{14FCE140-F44F-4AA5-9A7D-F722D3EE06F8}" dt="2020-11-08T01:42:01.700" v="2014" actId="1076"/>
          <ac:picMkLst>
            <pc:docMk/>
            <pc:sldMk cId="2859742365" sldId="268"/>
            <ac:picMk id="4" creationId="{0E2B92E9-5AB6-461C-AA63-B1339D761482}"/>
          </ac:picMkLst>
        </pc:picChg>
        <pc:picChg chg="mod">
          <ac:chgData name="Minh Hang" userId="9a69a5b3-17b3-4acc-87e1-22e29f8760c7" providerId="ADAL" clId="{14FCE140-F44F-4AA5-9A7D-F722D3EE06F8}" dt="2020-11-08T07:49:36.612" v="2177" actId="1035"/>
          <ac:picMkLst>
            <pc:docMk/>
            <pc:sldMk cId="2859742365" sldId="268"/>
            <ac:picMk id="5" creationId="{4A8B3A5A-CD29-4F09-A330-53F28CC0CE23}"/>
          </ac:picMkLst>
        </pc:picChg>
        <pc:picChg chg="mod ord">
          <ac:chgData name="Minh Hang" userId="9a69a5b3-17b3-4acc-87e1-22e29f8760c7" providerId="ADAL" clId="{14FCE140-F44F-4AA5-9A7D-F722D3EE06F8}" dt="2020-11-08T07:49:36.612" v="2177" actId="1035"/>
          <ac:picMkLst>
            <pc:docMk/>
            <pc:sldMk cId="2859742365" sldId="268"/>
            <ac:picMk id="7" creationId="{5CA2D8B5-5164-4EA4-8510-158A4699ACE9}"/>
          </ac:picMkLst>
        </pc:picChg>
        <pc:picChg chg="mod">
          <ac:chgData name="Minh Hang" userId="9a69a5b3-17b3-4acc-87e1-22e29f8760c7" providerId="ADAL" clId="{14FCE140-F44F-4AA5-9A7D-F722D3EE06F8}" dt="2020-11-08T07:49:36.612" v="2177" actId="1035"/>
          <ac:picMkLst>
            <pc:docMk/>
            <pc:sldMk cId="2859742365" sldId="268"/>
            <ac:picMk id="9" creationId="{AA81660F-78CD-4B4D-8392-40D0679B9C96}"/>
          </ac:picMkLst>
        </pc:picChg>
        <pc:picChg chg="mod">
          <ac:chgData name="Minh Hang" userId="9a69a5b3-17b3-4acc-87e1-22e29f8760c7" providerId="ADAL" clId="{14FCE140-F44F-4AA5-9A7D-F722D3EE06F8}" dt="2020-11-08T07:49:36.612" v="2177" actId="1035"/>
          <ac:picMkLst>
            <pc:docMk/>
            <pc:sldMk cId="2859742365" sldId="268"/>
            <ac:picMk id="11" creationId="{EC33BEE7-249C-46A8-B5BD-B0588C3D2CCB}"/>
          </ac:picMkLst>
        </pc:picChg>
        <pc:picChg chg="mod">
          <ac:chgData name="Minh Hang" userId="9a69a5b3-17b3-4acc-87e1-22e29f8760c7" providerId="ADAL" clId="{14FCE140-F44F-4AA5-9A7D-F722D3EE06F8}" dt="2020-11-08T07:49:36.612" v="2177" actId="1035"/>
          <ac:picMkLst>
            <pc:docMk/>
            <pc:sldMk cId="2859742365" sldId="268"/>
            <ac:picMk id="13" creationId="{9143AC65-3EB8-4478-B704-8AE6F9C1377E}"/>
          </ac:picMkLst>
        </pc:picChg>
        <pc:picChg chg="mod ord">
          <ac:chgData name="Minh Hang" userId="9a69a5b3-17b3-4acc-87e1-22e29f8760c7" providerId="ADAL" clId="{14FCE140-F44F-4AA5-9A7D-F722D3EE06F8}" dt="2020-11-08T07:49:36.612" v="2177" actId="1035"/>
          <ac:picMkLst>
            <pc:docMk/>
            <pc:sldMk cId="2859742365" sldId="268"/>
            <ac:picMk id="15" creationId="{11DA8671-41A4-488F-8E6F-3E57B7497D3E}"/>
          </ac:picMkLst>
        </pc:picChg>
        <pc:picChg chg="mod ord">
          <ac:chgData name="Minh Hang" userId="9a69a5b3-17b3-4acc-87e1-22e29f8760c7" providerId="ADAL" clId="{14FCE140-F44F-4AA5-9A7D-F722D3EE06F8}" dt="2020-11-08T07:49:36.612" v="2177" actId="1035"/>
          <ac:picMkLst>
            <pc:docMk/>
            <pc:sldMk cId="2859742365" sldId="268"/>
            <ac:picMk id="17" creationId="{6AF3F3CD-F636-4DB4-9CE5-0C1A3CA1C99B}"/>
          </ac:picMkLst>
        </pc:picChg>
        <pc:picChg chg="mod ord">
          <ac:chgData name="Minh Hang" userId="9a69a5b3-17b3-4acc-87e1-22e29f8760c7" providerId="ADAL" clId="{14FCE140-F44F-4AA5-9A7D-F722D3EE06F8}" dt="2020-11-08T07:49:36.612" v="2177" actId="1035"/>
          <ac:picMkLst>
            <pc:docMk/>
            <pc:sldMk cId="2859742365" sldId="268"/>
            <ac:picMk id="19" creationId="{079AE9AB-119F-4EF7-9328-01E1F93B3D39}"/>
          </ac:picMkLst>
        </pc:picChg>
      </pc:sldChg>
      <pc:sldChg chg="modSp new mod">
        <pc:chgData name="Minh Hang" userId="9a69a5b3-17b3-4acc-87e1-22e29f8760c7" providerId="ADAL" clId="{14FCE140-F44F-4AA5-9A7D-F722D3EE06F8}" dt="2020-11-08T00:34:05.670" v="1683" actId="20577"/>
        <pc:sldMkLst>
          <pc:docMk/>
          <pc:sldMk cId="822364005" sldId="269"/>
        </pc:sldMkLst>
        <pc:spChg chg="mod">
          <ac:chgData name="Minh Hang" userId="9a69a5b3-17b3-4acc-87e1-22e29f8760c7" providerId="ADAL" clId="{14FCE140-F44F-4AA5-9A7D-F722D3EE06F8}" dt="2020-11-08T00:34:05.670" v="1683" actId="20577"/>
          <ac:spMkLst>
            <pc:docMk/>
            <pc:sldMk cId="822364005" sldId="269"/>
            <ac:spMk id="3" creationId="{2FC120C8-3CC6-49CA-9085-E9D356D97202}"/>
          </ac:spMkLst>
        </pc:spChg>
      </pc:sldChg>
      <pc:sldChg chg="delSp add del ord setBg delDesignElem">
        <pc:chgData name="Minh Hang" userId="9a69a5b3-17b3-4acc-87e1-22e29f8760c7" providerId="ADAL" clId="{14FCE140-F44F-4AA5-9A7D-F722D3EE06F8}" dt="2020-11-08T00:32:41.134" v="1651" actId="47"/>
        <pc:sldMkLst>
          <pc:docMk/>
          <pc:sldMk cId="1303867318" sldId="269"/>
        </pc:sldMkLst>
        <pc:spChg chg="del">
          <ac:chgData name="Minh Hang" userId="9a69a5b3-17b3-4acc-87e1-22e29f8760c7" providerId="ADAL" clId="{14FCE140-F44F-4AA5-9A7D-F722D3EE06F8}" dt="2020-11-08T00:32:38.538" v="1648"/>
          <ac:spMkLst>
            <pc:docMk/>
            <pc:sldMk cId="1303867318" sldId="269"/>
            <ac:spMk id="14" creationId="{6F40FBDA-CEB1-40F0-9AB9-BD9C402D70FE}"/>
          </ac:spMkLst>
        </pc:spChg>
        <pc:spChg chg="del">
          <ac:chgData name="Minh Hang" userId="9a69a5b3-17b3-4acc-87e1-22e29f8760c7" providerId="ADAL" clId="{14FCE140-F44F-4AA5-9A7D-F722D3EE06F8}" dt="2020-11-08T00:32:38.538" v="1648"/>
          <ac:spMkLst>
            <pc:docMk/>
            <pc:sldMk cId="1303867318" sldId="269"/>
            <ac:spMk id="16" creationId="{0344D4FE-ABEF-4230-9E4E-AD5782FC78AC}"/>
          </ac:spMkLst>
        </pc:spChg>
        <pc:spChg chg="del">
          <ac:chgData name="Minh Hang" userId="9a69a5b3-17b3-4acc-87e1-22e29f8760c7" providerId="ADAL" clId="{14FCE140-F44F-4AA5-9A7D-F722D3EE06F8}" dt="2020-11-08T00:32:38.538" v="1648"/>
          <ac:spMkLst>
            <pc:docMk/>
            <pc:sldMk cId="1303867318" sldId="269"/>
            <ac:spMk id="18" creationId="{9325F979-D3F9-4926-81B7-7ACCB31A501B}"/>
          </ac:spMkLst>
        </pc:spChg>
      </pc:sldChg>
      <pc:sldChg chg="addSp delSp add del setBg delDesignElem">
        <pc:chgData name="Minh Hang" userId="9a69a5b3-17b3-4acc-87e1-22e29f8760c7" providerId="ADAL" clId="{14FCE140-F44F-4AA5-9A7D-F722D3EE06F8}" dt="2020-11-08T00:30:34.852" v="1646"/>
        <pc:sldMkLst>
          <pc:docMk/>
          <pc:sldMk cId="2869221086" sldId="269"/>
        </pc:sldMkLst>
        <pc:spChg chg="add del">
          <ac:chgData name="Minh Hang" userId="9a69a5b3-17b3-4acc-87e1-22e29f8760c7" providerId="ADAL" clId="{14FCE140-F44F-4AA5-9A7D-F722D3EE06F8}" dt="2020-11-08T00:30:34.852" v="1646"/>
          <ac:spMkLst>
            <pc:docMk/>
            <pc:sldMk cId="2869221086" sldId="269"/>
            <ac:spMk id="14" creationId="{6F40FBDA-CEB1-40F0-9AB9-BD9C402D70FE}"/>
          </ac:spMkLst>
        </pc:spChg>
        <pc:spChg chg="add del">
          <ac:chgData name="Minh Hang" userId="9a69a5b3-17b3-4acc-87e1-22e29f8760c7" providerId="ADAL" clId="{14FCE140-F44F-4AA5-9A7D-F722D3EE06F8}" dt="2020-11-08T00:30:34.852" v="1646"/>
          <ac:spMkLst>
            <pc:docMk/>
            <pc:sldMk cId="2869221086" sldId="269"/>
            <ac:spMk id="16" creationId="{0344D4FE-ABEF-4230-9E4E-AD5782FC78AC}"/>
          </ac:spMkLst>
        </pc:spChg>
        <pc:spChg chg="add del">
          <ac:chgData name="Minh Hang" userId="9a69a5b3-17b3-4acc-87e1-22e29f8760c7" providerId="ADAL" clId="{14FCE140-F44F-4AA5-9A7D-F722D3EE06F8}" dt="2020-11-08T00:30:34.852" v="1646"/>
          <ac:spMkLst>
            <pc:docMk/>
            <pc:sldMk cId="2869221086" sldId="269"/>
            <ac:spMk id="18" creationId="{9325F979-D3F9-4926-81B7-7ACCB31A501B}"/>
          </ac:spMkLst>
        </pc:spChg>
      </pc:sldChg>
      <pc:sldChg chg="addSp delSp modSp new mod setBg setClrOvrMap">
        <pc:chgData name="Minh Hang" userId="9a69a5b3-17b3-4acc-87e1-22e29f8760c7" providerId="ADAL" clId="{14FCE140-F44F-4AA5-9A7D-F722D3EE06F8}" dt="2020-11-08T00:42:31.939" v="1806" actId="1076"/>
        <pc:sldMkLst>
          <pc:docMk/>
          <pc:sldMk cId="3896840187" sldId="270"/>
        </pc:sldMkLst>
        <pc:spChg chg="mod ord">
          <ac:chgData name="Minh Hang" userId="9a69a5b3-17b3-4acc-87e1-22e29f8760c7" providerId="ADAL" clId="{14FCE140-F44F-4AA5-9A7D-F722D3EE06F8}" dt="2020-11-08T00:42:31.939" v="1806" actId="1076"/>
          <ac:spMkLst>
            <pc:docMk/>
            <pc:sldMk cId="3896840187" sldId="270"/>
            <ac:spMk id="2" creationId="{B86CF8E8-7388-4072-B6C9-1D21D6EFB6DE}"/>
          </ac:spMkLst>
        </pc:spChg>
        <pc:spChg chg="del">
          <ac:chgData name="Minh Hang" userId="9a69a5b3-17b3-4acc-87e1-22e29f8760c7" providerId="ADAL" clId="{14FCE140-F44F-4AA5-9A7D-F722D3EE06F8}" dt="2020-11-08T00:41:43.065" v="1788" actId="931"/>
          <ac:spMkLst>
            <pc:docMk/>
            <pc:sldMk cId="3896840187" sldId="270"/>
            <ac:spMk id="3" creationId="{23B08A51-F8AE-4A6E-A673-7BAB4D65CCAC}"/>
          </ac:spMkLst>
        </pc:spChg>
        <pc:spChg chg="add del mod">
          <ac:chgData name="Minh Hang" userId="9a69a5b3-17b3-4acc-87e1-22e29f8760c7" providerId="ADAL" clId="{14FCE140-F44F-4AA5-9A7D-F722D3EE06F8}" dt="2020-11-08T00:42:14.548" v="1792" actId="931"/>
          <ac:spMkLst>
            <pc:docMk/>
            <pc:sldMk cId="3896840187" sldId="270"/>
            <ac:spMk id="7" creationId="{944E4E73-6130-4CC7-AC70-FE5CF2562221}"/>
          </ac:spMkLst>
        </pc:spChg>
        <pc:spChg chg="add del">
          <ac:chgData name="Minh Hang" userId="9a69a5b3-17b3-4acc-87e1-22e29f8760c7" providerId="ADAL" clId="{14FCE140-F44F-4AA5-9A7D-F722D3EE06F8}" dt="2020-11-08T00:41:53.537" v="1790" actId="26606"/>
          <ac:spMkLst>
            <pc:docMk/>
            <pc:sldMk cId="3896840187" sldId="270"/>
            <ac:spMk id="10" creationId="{6F40FBDA-CEB1-40F0-9AB9-BD9C402D70FE}"/>
          </ac:spMkLst>
        </pc:spChg>
        <pc:spChg chg="add">
          <ac:chgData name="Minh Hang" userId="9a69a5b3-17b3-4acc-87e1-22e29f8760c7" providerId="ADAL" clId="{14FCE140-F44F-4AA5-9A7D-F722D3EE06F8}" dt="2020-11-08T00:42:23.626" v="1804" actId="26606"/>
          <ac:spMkLst>
            <pc:docMk/>
            <pc:sldMk cId="3896840187" sldId="270"/>
            <ac:spMk id="11" creationId="{6F40FBDA-CEB1-40F0-9AB9-BD9C402D70FE}"/>
          </ac:spMkLst>
        </pc:spChg>
        <pc:spChg chg="add del">
          <ac:chgData name="Minh Hang" userId="9a69a5b3-17b3-4acc-87e1-22e29f8760c7" providerId="ADAL" clId="{14FCE140-F44F-4AA5-9A7D-F722D3EE06F8}" dt="2020-11-08T00:41:53.537" v="1790" actId="26606"/>
          <ac:spMkLst>
            <pc:docMk/>
            <pc:sldMk cId="3896840187" sldId="270"/>
            <ac:spMk id="12" creationId="{0344D4FE-ABEF-4230-9E4E-AD5782FC78AC}"/>
          </ac:spMkLst>
        </pc:spChg>
        <pc:spChg chg="add del">
          <ac:chgData name="Minh Hang" userId="9a69a5b3-17b3-4acc-87e1-22e29f8760c7" providerId="ADAL" clId="{14FCE140-F44F-4AA5-9A7D-F722D3EE06F8}" dt="2020-11-08T00:41:53.537" v="1790" actId="26606"/>
          <ac:spMkLst>
            <pc:docMk/>
            <pc:sldMk cId="3896840187" sldId="270"/>
            <ac:spMk id="14" creationId="{9325F979-D3F9-4926-81B7-7ACCB31A501B}"/>
          </ac:spMkLst>
        </pc:spChg>
        <pc:spChg chg="add">
          <ac:chgData name="Minh Hang" userId="9a69a5b3-17b3-4acc-87e1-22e29f8760c7" providerId="ADAL" clId="{14FCE140-F44F-4AA5-9A7D-F722D3EE06F8}" dt="2020-11-08T00:42:23.626" v="1804" actId="26606"/>
          <ac:spMkLst>
            <pc:docMk/>
            <pc:sldMk cId="3896840187" sldId="270"/>
            <ac:spMk id="16" creationId="{0344D4FE-ABEF-4230-9E4E-AD5782FC78AC}"/>
          </ac:spMkLst>
        </pc:spChg>
        <pc:spChg chg="add">
          <ac:chgData name="Minh Hang" userId="9a69a5b3-17b3-4acc-87e1-22e29f8760c7" providerId="ADAL" clId="{14FCE140-F44F-4AA5-9A7D-F722D3EE06F8}" dt="2020-11-08T00:42:23.626" v="1804" actId="26606"/>
          <ac:spMkLst>
            <pc:docMk/>
            <pc:sldMk cId="3896840187" sldId="270"/>
            <ac:spMk id="18" creationId="{9325F979-D3F9-4926-81B7-7ACCB31A501B}"/>
          </ac:spMkLst>
        </pc:spChg>
        <pc:picChg chg="add del mod">
          <ac:chgData name="Minh Hang" userId="9a69a5b3-17b3-4acc-87e1-22e29f8760c7" providerId="ADAL" clId="{14FCE140-F44F-4AA5-9A7D-F722D3EE06F8}" dt="2020-11-08T00:41:55.424" v="1791" actId="478"/>
          <ac:picMkLst>
            <pc:docMk/>
            <pc:sldMk cId="3896840187" sldId="270"/>
            <ac:picMk id="5" creationId="{5B452E16-2A8D-49FE-AA50-5CFC4B10E63D}"/>
          </ac:picMkLst>
        </pc:picChg>
        <pc:picChg chg="add mod">
          <ac:chgData name="Minh Hang" userId="9a69a5b3-17b3-4acc-87e1-22e29f8760c7" providerId="ADAL" clId="{14FCE140-F44F-4AA5-9A7D-F722D3EE06F8}" dt="2020-11-08T00:42:23.626" v="1804" actId="26606"/>
          <ac:picMkLst>
            <pc:docMk/>
            <pc:sldMk cId="3896840187" sldId="270"/>
            <ac:picMk id="9" creationId="{0897535E-509A-41FD-965D-93D95DF3CFD8}"/>
          </ac:picMkLst>
        </pc:picChg>
      </pc:sldChg>
      <pc:sldChg chg="addSp delSp add del setBg delDesignElem">
        <pc:chgData name="Minh Hang" userId="9a69a5b3-17b3-4acc-87e1-22e29f8760c7" providerId="ADAL" clId="{14FCE140-F44F-4AA5-9A7D-F722D3EE06F8}" dt="2020-11-08T00:41:05.735" v="1766"/>
        <pc:sldMkLst>
          <pc:docMk/>
          <pc:sldMk cId="3808446070" sldId="271"/>
        </pc:sldMkLst>
        <pc:spChg chg="add del">
          <ac:chgData name="Minh Hang" userId="9a69a5b3-17b3-4acc-87e1-22e29f8760c7" providerId="ADAL" clId="{14FCE140-F44F-4AA5-9A7D-F722D3EE06F8}" dt="2020-11-08T00:41:05.735" v="1766"/>
          <ac:spMkLst>
            <pc:docMk/>
            <pc:sldMk cId="3808446070" sldId="271"/>
            <ac:spMk id="10" creationId="{6F40FBDA-CEB1-40F0-9AB9-BD9C402D70FE}"/>
          </ac:spMkLst>
        </pc:spChg>
        <pc:spChg chg="add del">
          <ac:chgData name="Minh Hang" userId="9a69a5b3-17b3-4acc-87e1-22e29f8760c7" providerId="ADAL" clId="{14FCE140-F44F-4AA5-9A7D-F722D3EE06F8}" dt="2020-11-08T00:41:05.735" v="1766"/>
          <ac:spMkLst>
            <pc:docMk/>
            <pc:sldMk cId="3808446070" sldId="271"/>
            <ac:spMk id="12" creationId="{0344D4FE-ABEF-4230-9E4E-AD5782FC78AC}"/>
          </ac:spMkLst>
        </pc:spChg>
        <pc:spChg chg="add del">
          <ac:chgData name="Minh Hang" userId="9a69a5b3-17b3-4acc-87e1-22e29f8760c7" providerId="ADAL" clId="{14FCE140-F44F-4AA5-9A7D-F722D3EE06F8}" dt="2020-11-08T00:41:05.735" v="1766"/>
          <ac:spMkLst>
            <pc:docMk/>
            <pc:sldMk cId="3808446070" sldId="271"/>
            <ac:spMk id="14" creationId="{9325F979-D3F9-4926-81B7-7ACCB31A501B}"/>
          </ac:spMkLst>
        </pc:spChg>
      </pc:sldChg>
    </pc:docChg>
  </pc:docChgLst>
  <pc:docChgLst>
    <pc:chgData name="Nicolas Urrego Urrego" userId="S::nicolas.urrego@ucalgary.ca::968752f4-ffa2-4fdc-aa77-84e230a0cf3f" providerId="AD" clId="Web-{2D1DD1A0-95E8-499C-80AB-6A7E4EFC23C8}"/>
    <pc:docChg chg="modSld">
      <pc:chgData name="Nicolas Urrego Urrego" userId="S::nicolas.urrego@ucalgary.ca::968752f4-ffa2-4fdc-aa77-84e230a0cf3f" providerId="AD" clId="Web-{2D1DD1A0-95E8-499C-80AB-6A7E4EFC23C8}" dt="2020-11-08T00:33:10.711" v="402" actId="20577"/>
      <pc:docMkLst>
        <pc:docMk/>
      </pc:docMkLst>
      <pc:sldChg chg="modSp">
        <pc:chgData name="Nicolas Urrego Urrego" userId="S::nicolas.urrego@ucalgary.ca::968752f4-ffa2-4fdc-aa77-84e230a0cf3f" providerId="AD" clId="Web-{2D1DD1A0-95E8-499C-80AB-6A7E4EFC23C8}" dt="2020-11-08T00:33:07.523" v="399" actId="20577"/>
        <pc:sldMkLst>
          <pc:docMk/>
          <pc:sldMk cId="3689471255" sldId="263"/>
        </pc:sldMkLst>
        <pc:spChg chg="mod">
          <ac:chgData name="Nicolas Urrego Urrego" userId="S::nicolas.urrego@ucalgary.ca::968752f4-ffa2-4fdc-aa77-84e230a0cf3f" providerId="AD" clId="Web-{2D1DD1A0-95E8-499C-80AB-6A7E4EFC23C8}" dt="2020-11-08T00:33:07.523" v="399" actId="20577"/>
          <ac:spMkLst>
            <pc:docMk/>
            <pc:sldMk cId="3689471255" sldId="263"/>
            <ac:spMk id="3" creationId="{DC51FC0F-844B-49D4-A529-DABFFB69AA0C}"/>
          </ac:spMkLst>
        </pc:spChg>
      </pc:sldChg>
    </pc:docChg>
  </pc:docChgLst>
  <pc:docChgLst>
    <pc:chgData name="Edward Mah" userId="415abeb4-09f2-4348-b185-98a6c50a12f0" providerId="ADAL" clId="{1748E733-0471-4BF6-B4A7-0C49BC13956D}"/>
    <pc:docChg chg="modSld">
      <pc:chgData name="Edward Mah" userId="415abeb4-09f2-4348-b185-98a6c50a12f0" providerId="ADAL" clId="{1748E733-0471-4BF6-B4A7-0C49BC13956D}" dt="2020-11-08T02:46:54.554" v="10"/>
      <pc:docMkLst>
        <pc:docMk/>
      </pc:docMkLst>
      <pc:sldChg chg="addSp delSp modSp modTransition modAnim">
        <pc:chgData name="Edward Mah" userId="415abeb4-09f2-4348-b185-98a6c50a12f0" providerId="ADAL" clId="{1748E733-0471-4BF6-B4A7-0C49BC13956D}" dt="2020-11-08T02:43:18.956" v="2"/>
        <pc:sldMkLst>
          <pc:docMk/>
          <pc:sldMk cId="3689471255" sldId="263"/>
        </pc:sldMkLst>
        <pc:picChg chg="add del mod">
          <ac:chgData name="Edward Mah" userId="415abeb4-09f2-4348-b185-98a6c50a12f0" providerId="ADAL" clId="{1748E733-0471-4BF6-B4A7-0C49BC13956D}" dt="2020-11-08T02:42:21.891" v="1"/>
          <ac:picMkLst>
            <pc:docMk/>
            <pc:sldMk cId="3689471255" sldId="263"/>
            <ac:picMk id="3" creationId="{975B1E9B-DED8-49D9-ADFE-DD4BD828F0BA}"/>
          </ac:picMkLst>
        </pc:picChg>
        <pc:picChg chg="add mod">
          <ac:chgData name="Edward Mah" userId="415abeb4-09f2-4348-b185-98a6c50a12f0" providerId="ADAL" clId="{1748E733-0471-4BF6-B4A7-0C49BC13956D}" dt="2020-11-08T02:43:18.956" v="2"/>
          <ac:picMkLst>
            <pc:docMk/>
            <pc:sldMk cId="3689471255" sldId="263"/>
            <ac:picMk id="4" creationId="{B4A9918D-20D0-44C6-9E31-FB1336882283}"/>
          </ac:picMkLst>
        </pc:picChg>
      </pc:sldChg>
      <pc:sldChg chg="addSp delSp modSp modTransition modAnim">
        <pc:chgData name="Edward Mah" userId="415abeb4-09f2-4348-b185-98a6c50a12f0" providerId="ADAL" clId="{1748E733-0471-4BF6-B4A7-0C49BC13956D}" dt="2020-11-08T02:46:34.350" v="9"/>
        <pc:sldMkLst>
          <pc:docMk/>
          <pc:sldMk cId="1299519184" sldId="264"/>
        </pc:sldMkLst>
        <pc:picChg chg="add del mod">
          <ac:chgData name="Edward Mah" userId="415abeb4-09f2-4348-b185-98a6c50a12f0" providerId="ADAL" clId="{1748E733-0471-4BF6-B4A7-0C49BC13956D}" dt="2020-11-08T02:44:05.702" v="4"/>
          <ac:picMkLst>
            <pc:docMk/>
            <pc:sldMk cId="1299519184" sldId="264"/>
            <ac:picMk id="3" creationId="{E91665C3-73B0-4ACA-BFB4-BFD04F2D86B0}"/>
          </ac:picMkLst>
        </pc:picChg>
        <pc:picChg chg="add del mod">
          <ac:chgData name="Edward Mah" userId="415abeb4-09f2-4348-b185-98a6c50a12f0" providerId="ADAL" clId="{1748E733-0471-4BF6-B4A7-0C49BC13956D}" dt="2020-11-08T02:44:22.127" v="6"/>
          <ac:picMkLst>
            <pc:docMk/>
            <pc:sldMk cId="1299519184" sldId="264"/>
            <ac:picMk id="4" creationId="{08AB7061-4858-4AD7-A9B0-92A7FE0262B7}"/>
          </ac:picMkLst>
        </pc:picChg>
        <pc:picChg chg="add del mod">
          <ac:chgData name="Edward Mah" userId="415abeb4-09f2-4348-b185-98a6c50a12f0" providerId="ADAL" clId="{1748E733-0471-4BF6-B4A7-0C49BC13956D}" dt="2020-11-08T02:45:27.444" v="8"/>
          <ac:picMkLst>
            <pc:docMk/>
            <pc:sldMk cId="1299519184" sldId="264"/>
            <ac:picMk id="5" creationId="{860A6417-FA9B-476F-B984-5238D7A38268}"/>
          </ac:picMkLst>
        </pc:picChg>
        <pc:picChg chg="add mod">
          <ac:chgData name="Edward Mah" userId="415abeb4-09f2-4348-b185-98a6c50a12f0" providerId="ADAL" clId="{1748E733-0471-4BF6-B4A7-0C49BC13956D}" dt="2020-11-08T02:46:34.350" v="9"/>
          <ac:picMkLst>
            <pc:docMk/>
            <pc:sldMk cId="1299519184" sldId="264"/>
            <ac:picMk id="6" creationId="{E9748244-7516-476E-B564-05176721AA89}"/>
          </ac:picMkLst>
        </pc:picChg>
      </pc:sldChg>
      <pc:sldChg chg="addSp modSp">
        <pc:chgData name="Edward Mah" userId="415abeb4-09f2-4348-b185-98a6c50a12f0" providerId="ADAL" clId="{1748E733-0471-4BF6-B4A7-0C49BC13956D}" dt="2020-11-08T02:46:54.554" v="10"/>
        <pc:sldMkLst>
          <pc:docMk/>
          <pc:sldMk cId="3896840187" sldId="270"/>
        </pc:sldMkLst>
        <pc:picChg chg="add mod">
          <ac:chgData name="Edward Mah" userId="415abeb4-09f2-4348-b185-98a6c50a12f0" providerId="ADAL" clId="{1748E733-0471-4BF6-B4A7-0C49BC13956D}" dt="2020-11-08T02:46:54.554" v="10"/>
          <ac:picMkLst>
            <pc:docMk/>
            <pc:sldMk cId="3896840187" sldId="270"/>
            <ac:picMk id="3" creationId="{72DFA3DD-EBE3-4BF2-BB84-004654A72534}"/>
          </ac:picMkLst>
        </pc:picChg>
      </pc:sldChg>
    </pc:docChg>
  </pc:docChgLst>
  <pc:docChgLst>
    <pc:chgData name="Yunfan Yang" userId="d6792f81-4b1e-41b3-8442-faab02b3bf2c" providerId="ADAL" clId="{E9893853-CB6A-400B-9954-CF160E47A681}"/>
    <pc:docChg chg="undo redo custSel addSld delSld modSld">
      <pc:chgData name="Yunfan Yang" userId="d6792f81-4b1e-41b3-8442-faab02b3bf2c" providerId="ADAL" clId="{E9893853-CB6A-400B-9954-CF160E47A681}" dt="2020-11-08T23:02:08.245" v="150" actId="1035"/>
      <pc:docMkLst>
        <pc:docMk/>
      </pc:docMkLst>
      <pc:sldChg chg="addSp delSp modSp modTransition modAnim">
        <pc:chgData name="Yunfan Yang" userId="d6792f81-4b1e-41b3-8442-faab02b3bf2c" providerId="ADAL" clId="{E9893853-CB6A-400B-9954-CF160E47A681}" dt="2020-11-08T22:25:20.127" v="51"/>
        <pc:sldMkLst>
          <pc:docMk/>
          <pc:sldMk cId="2201188909" sldId="257"/>
        </pc:sldMkLst>
        <pc:picChg chg="add del mod">
          <ac:chgData name="Yunfan Yang" userId="d6792f81-4b1e-41b3-8442-faab02b3bf2c" providerId="ADAL" clId="{E9893853-CB6A-400B-9954-CF160E47A681}" dt="2020-11-08T22:25:20.127" v="51"/>
          <ac:picMkLst>
            <pc:docMk/>
            <pc:sldMk cId="2201188909" sldId="257"/>
            <ac:picMk id="4" creationId="{D7DA6A50-6382-40DD-B6F2-9ABD85103B99}"/>
          </ac:picMkLst>
        </pc:picChg>
        <pc:picChg chg="add mod">
          <ac:chgData name="Yunfan Yang" userId="d6792f81-4b1e-41b3-8442-faab02b3bf2c" providerId="ADAL" clId="{E9893853-CB6A-400B-9954-CF160E47A681}" dt="2020-11-08T22:25:20.127" v="51"/>
          <ac:picMkLst>
            <pc:docMk/>
            <pc:sldMk cId="2201188909" sldId="257"/>
            <ac:picMk id="5" creationId="{482164CD-A041-4FD4-9230-2B11A7963F6B}"/>
          </ac:picMkLst>
        </pc:picChg>
        <pc:picChg chg="add del mod">
          <ac:chgData name="Yunfan Yang" userId="d6792f81-4b1e-41b3-8442-faab02b3bf2c" providerId="ADAL" clId="{E9893853-CB6A-400B-9954-CF160E47A681}" dt="2020-11-08T22:18:03.009" v="5"/>
          <ac:picMkLst>
            <pc:docMk/>
            <pc:sldMk cId="2201188909" sldId="257"/>
            <ac:picMk id="8" creationId="{24DE1445-96A4-4B04-A5A9-0D21A75F1B36}"/>
          </ac:picMkLst>
        </pc:picChg>
      </pc:sldChg>
      <pc:sldChg chg="addSp modSp">
        <pc:chgData name="Yunfan Yang" userId="d6792f81-4b1e-41b3-8442-faab02b3bf2c" providerId="ADAL" clId="{E9893853-CB6A-400B-9954-CF160E47A681}" dt="2020-11-08T22:42:47.148" v="82"/>
        <pc:sldMkLst>
          <pc:docMk/>
          <pc:sldMk cId="214576358" sldId="260"/>
        </pc:sldMkLst>
        <pc:picChg chg="add mod">
          <ac:chgData name="Yunfan Yang" userId="d6792f81-4b1e-41b3-8442-faab02b3bf2c" providerId="ADAL" clId="{E9893853-CB6A-400B-9954-CF160E47A681}" dt="2020-11-08T22:42:47.148" v="82"/>
          <ac:picMkLst>
            <pc:docMk/>
            <pc:sldMk cId="214576358" sldId="260"/>
            <ac:picMk id="3" creationId="{CB33860A-C289-4A8C-8E24-8E947E89FE0D}"/>
          </ac:picMkLst>
        </pc:picChg>
      </pc:sldChg>
      <pc:sldChg chg="modSp mod">
        <pc:chgData name="Yunfan Yang" userId="d6792f81-4b1e-41b3-8442-faab02b3bf2c" providerId="ADAL" clId="{E9893853-CB6A-400B-9954-CF160E47A681}" dt="2020-11-08T23:02:08.245" v="150" actId="1035"/>
        <pc:sldMkLst>
          <pc:docMk/>
          <pc:sldMk cId="3689471255" sldId="263"/>
        </pc:sldMkLst>
        <pc:spChg chg="mod">
          <ac:chgData name="Yunfan Yang" userId="d6792f81-4b1e-41b3-8442-faab02b3bf2c" providerId="ADAL" clId="{E9893853-CB6A-400B-9954-CF160E47A681}" dt="2020-11-08T23:02:08.245" v="150" actId="1035"/>
          <ac:spMkLst>
            <pc:docMk/>
            <pc:sldMk cId="3689471255" sldId="263"/>
            <ac:spMk id="2" creationId="{63059E59-B0E1-4584-B814-1F72C62DC689}"/>
          </ac:spMkLst>
        </pc:spChg>
        <pc:spChg chg="mod">
          <ac:chgData name="Yunfan Yang" userId="d6792f81-4b1e-41b3-8442-faab02b3bf2c" providerId="ADAL" clId="{E9893853-CB6A-400B-9954-CF160E47A681}" dt="2020-11-08T23:02:08.245" v="150" actId="1035"/>
          <ac:spMkLst>
            <pc:docMk/>
            <pc:sldMk cId="3689471255" sldId="263"/>
            <ac:spMk id="23" creationId="{396FBACC-DF04-48D3-A289-6E09B1B4D60F}"/>
          </ac:spMkLst>
        </pc:spChg>
        <pc:spChg chg="mod">
          <ac:chgData name="Yunfan Yang" userId="d6792f81-4b1e-41b3-8442-faab02b3bf2c" providerId="ADAL" clId="{E9893853-CB6A-400B-9954-CF160E47A681}" dt="2020-11-08T23:02:08.245" v="150" actId="1035"/>
          <ac:spMkLst>
            <pc:docMk/>
            <pc:sldMk cId="3689471255" sldId="263"/>
            <ac:spMk id="25" creationId="{3F9C5C4E-6311-4BF3-B903-726819BBB141}"/>
          </ac:spMkLst>
        </pc:spChg>
        <pc:spChg chg="mod">
          <ac:chgData name="Yunfan Yang" userId="d6792f81-4b1e-41b3-8442-faab02b3bf2c" providerId="ADAL" clId="{E9893853-CB6A-400B-9954-CF160E47A681}" dt="2020-11-08T23:02:08.245" v="150" actId="1035"/>
          <ac:spMkLst>
            <pc:docMk/>
            <pc:sldMk cId="3689471255" sldId="263"/>
            <ac:spMk id="27" creationId="{7B568258-EBD9-42AD-BFBE-EA4936DBEB0B}"/>
          </ac:spMkLst>
        </pc:spChg>
        <pc:picChg chg="mod">
          <ac:chgData name="Yunfan Yang" userId="d6792f81-4b1e-41b3-8442-faab02b3bf2c" providerId="ADAL" clId="{E9893853-CB6A-400B-9954-CF160E47A681}" dt="2020-11-08T23:02:08.245" v="150" actId="1035"/>
          <ac:picMkLst>
            <pc:docMk/>
            <pc:sldMk cId="3689471255" sldId="263"/>
            <ac:picMk id="29" creationId="{E32FA4F2-5559-4BED-BD53-2B05251A060A}"/>
          </ac:picMkLst>
        </pc:picChg>
      </pc:sldChg>
      <pc:sldChg chg="addSp delSp modSp add del modAnim">
        <pc:chgData name="Yunfan Yang" userId="d6792f81-4b1e-41b3-8442-faab02b3bf2c" providerId="ADAL" clId="{E9893853-CB6A-400B-9954-CF160E47A681}" dt="2020-11-08T22:25:20.111" v="50" actId="47"/>
        <pc:sldMkLst>
          <pc:docMk/>
          <pc:sldMk cId="3823515373" sldId="267"/>
        </pc:sldMkLst>
        <pc:picChg chg="add del mod">
          <ac:chgData name="Yunfan Yang" userId="d6792f81-4b1e-41b3-8442-faab02b3bf2c" providerId="ADAL" clId="{E9893853-CB6A-400B-9954-CF160E47A681}" dt="2020-11-08T22:18:02.463" v="4"/>
          <ac:picMkLst>
            <pc:docMk/>
            <pc:sldMk cId="3823515373" sldId="267"/>
            <ac:picMk id="21" creationId="{BD271484-1BDD-4432-BC65-B64229D39369}"/>
          </ac:picMkLst>
        </pc:picChg>
      </pc:sldChg>
      <pc:sldChg chg="addSp delSp modSp add del modAnim">
        <pc:chgData name="Yunfan Yang" userId="d6792f81-4b1e-41b3-8442-faab02b3bf2c" providerId="ADAL" clId="{E9893853-CB6A-400B-9954-CF160E47A681}" dt="2020-11-08T22:25:20.253" v="54" actId="47"/>
        <pc:sldMkLst>
          <pc:docMk/>
          <pc:sldMk cId="2859742365" sldId="268"/>
        </pc:sldMkLst>
        <pc:picChg chg="add del mod">
          <ac:chgData name="Yunfan Yang" userId="d6792f81-4b1e-41b3-8442-faab02b3bf2c" providerId="ADAL" clId="{E9893853-CB6A-400B-9954-CF160E47A681}" dt="2020-11-08T22:18:02.039" v="3"/>
          <ac:picMkLst>
            <pc:docMk/>
            <pc:sldMk cId="2859742365" sldId="268"/>
            <ac:picMk id="14" creationId="{54C59899-A4C9-4CC6-964B-EDEFBB408BCC}"/>
          </ac:picMkLst>
        </pc:picChg>
      </pc:sldChg>
      <pc:sldChg chg="addSp delSp modSp mod addAnim delAnim modAnim">
        <pc:chgData name="Yunfan Yang" userId="d6792f81-4b1e-41b3-8442-faab02b3bf2c" providerId="ADAL" clId="{E9893853-CB6A-400B-9954-CF160E47A681}" dt="2020-11-08T23:02:01.060" v="145" actId="478"/>
        <pc:sldMkLst>
          <pc:docMk/>
          <pc:sldMk cId="822364005" sldId="269"/>
        </pc:sldMkLst>
        <pc:picChg chg="add del mod">
          <ac:chgData name="Yunfan Yang" userId="d6792f81-4b1e-41b3-8442-faab02b3bf2c" providerId="ADAL" clId="{E9893853-CB6A-400B-9954-CF160E47A681}" dt="2020-11-08T23:02:01.060" v="145" actId="478"/>
          <ac:picMkLst>
            <pc:docMk/>
            <pc:sldMk cId="822364005" sldId="269"/>
            <ac:picMk id="3" creationId="{FBF9944E-1D6D-4BC7-B3E3-F37902475A69}"/>
          </ac:picMkLst>
        </pc:picChg>
      </pc:sldChg>
      <pc:sldChg chg="addSp delSp modSp add del mod setBg delDesignElem">
        <pc:chgData name="Yunfan Yang" userId="d6792f81-4b1e-41b3-8442-faab02b3bf2c" providerId="ADAL" clId="{E9893853-CB6A-400B-9954-CF160E47A681}" dt="2020-11-08T22:20:10.504" v="16"/>
        <pc:sldMkLst>
          <pc:docMk/>
          <pc:sldMk cId="579362589" sldId="271"/>
        </pc:sldMkLst>
        <pc:spChg chg="add del">
          <ac:chgData name="Yunfan Yang" userId="d6792f81-4b1e-41b3-8442-faab02b3bf2c" providerId="ADAL" clId="{E9893853-CB6A-400B-9954-CF160E47A681}" dt="2020-11-08T22:20:03.344" v="15" actId="478"/>
          <ac:spMkLst>
            <pc:docMk/>
            <pc:sldMk cId="579362589" sldId="271"/>
            <ac:spMk id="2" creationId="{FF90AAE1-A132-4C2F-B293-042DB68A5772}"/>
          </ac:spMkLst>
        </pc:spChg>
        <pc:spChg chg="add del">
          <ac:chgData name="Yunfan Yang" userId="d6792f81-4b1e-41b3-8442-faab02b3bf2c" providerId="ADAL" clId="{E9893853-CB6A-400B-9954-CF160E47A681}" dt="2020-11-08T22:20:03.344" v="15" actId="478"/>
          <ac:spMkLst>
            <pc:docMk/>
            <pc:sldMk cId="579362589" sldId="271"/>
            <ac:spMk id="3" creationId="{E7C0E841-6ECE-4946-97BD-ACC8D1004A3B}"/>
          </ac:spMkLst>
        </pc:spChg>
        <pc:spChg chg="add del mod">
          <ac:chgData name="Yunfan Yang" userId="d6792f81-4b1e-41b3-8442-faab02b3bf2c" providerId="ADAL" clId="{E9893853-CB6A-400B-9954-CF160E47A681}" dt="2020-11-08T22:20:03.344" v="15" actId="478"/>
          <ac:spMkLst>
            <pc:docMk/>
            <pc:sldMk cId="579362589" sldId="271"/>
            <ac:spMk id="5" creationId="{3D89DF6C-EA4A-4CF1-8B09-CAD2805A739A}"/>
          </ac:spMkLst>
        </pc:spChg>
        <pc:spChg chg="add del mod">
          <ac:chgData name="Yunfan Yang" userId="d6792f81-4b1e-41b3-8442-faab02b3bf2c" providerId="ADAL" clId="{E9893853-CB6A-400B-9954-CF160E47A681}" dt="2020-11-08T22:20:03.344" v="15" actId="478"/>
          <ac:spMkLst>
            <pc:docMk/>
            <pc:sldMk cId="579362589" sldId="271"/>
            <ac:spMk id="7" creationId="{704868A3-00E9-4425-A34D-F3D1B4487EE6}"/>
          </ac:spMkLst>
        </pc:spChg>
        <pc:spChg chg="add del mod">
          <ac:chgData name="Yunfan Yang" userId="d6792f81-4b1e-41b3-8442-faab02b3bf2c" providerId="ADAL" clId="{E9893853-CB6A-400B-9954-CF160E47A681}" dt="2020-11-08T22:19:55.020" v="11"/>
          <ac:spMkLst>
            <pc:docMk/>
            <pc:sldMk cId="579362589" sldId="271"/>
            <ac:spMk id="10" creationId="{070398E6-ACE7-40E4-B7DB-4AA628A66AFD}"/>
          </ac:spMkLst>
        </pc:spChg>
        <pc:spChg chg="add del mod">
          <ac:chgData name="Yunfan Yang" userId="d6792f81-4b1e-41b3-8442-faab02b3bf2c" providerId="ADAL" clId="{E9893853-CB6A-400B-9954-CF160E47A681}" dt="2020-11-08T22:19:55.020" v="11"/>
          <ac:spMkLst>
            <pc:docMk/>
            <pc:sldMk cId="579362589" sldId="271"/>
            <ac:spMk id="11" creationId="{612AF6D3-7042-4F3F-B661-2C7D9CCE156D}"/>
          </ac:spMkLst>
        </pc:spChg>
        <pc:spChg chg="add del mod">
          <ac:chgData name="Yunfan Yang" userId="d6792f81-4b1e-41b3-8442-faab02b3bf2c" providerId="ADAL" clId="{E9893853-CB6A-400B-9954-CF160E47A681}" dt="2020-11-08T22:20:02.703" v="14"/>
          <ac:spMkLst>
            <pc:docMk/>
            <pc:sldMk cId="579362589" sldId="271"/>
            <ac:spMk id="17" creationId="{5EDAA513-A04C-46CA-A612-D3D0AE8CA015}"/>
          </ac:spMkLst>
        </pc:spChg>
        <pc:spChg chg="add del mod">
          <ac:chgData name="Yunfan Yang" userId="d6792f81-4b1e-41b3-8442-faab02b3bf2c" providerId="ADAL" clId="{E9893853-CB6A-400B-9954-CF160E47A681}" dt="2020-11-08T22:20:02.703" v="14"/>
          <ac:spMkLst>
            <pc:docMk/>
            <pc:sldMk cId="579362589" sldId="271"/>
            <ac:spMk id="18" creationId="{62B0B7D3-18E3-40A3-AAA9-DEEFDC9CFC38}"/>
          </ac:spMkLst>
        </pc:spChg>
        <pc:spChg chg="add del">
          <ac:chgData name="Yunfan Yang" userId="d6792f81-4b1e-41b3-8442-faab02b3bf2c" providerId="ADAL" clId="{E9893853-CB6A-400B-9954-CF160E47A681}" dt="2020-11-08T22:20:10.504" v="16"/>
          <ac:spMkLst>
            <pc:docMk/>
            <pc:sldMk cId="579362589" sldId="271"/>
            <ac:spMk id="37" creationId="{6F40FBDA-CEB1-40F0-9AB9-BD9C402D70FE}"/>
          </ac:spMkLst>
        </pc:spChg>
        <pc:spChg chg="add del">
          <ac:chgData name="Yunfan Yang" userId="d6792f81-4b1e-41b3-8442-faab02b3bf2c" providerId="ADAL" clId="{E9893853-CB6A-400B-9954-CF160E47A681}" dt="2020-11-08T22:20:10.504" v="16"/>
          <ac:spMkLst>
            <pc:docMk/>
            <pc:sldMk cId="579362589" sldId="271"/>
            <ac:spMk id="39" creationId="{0344D4FE-ABEF-4230-9E4E-AD5782FC78AC}"/>
          </ac:spMkLst>
        </pc:spChg>
        <pc:spChg chg="add del">
          <ac:chgData name="Yunfan Yang" userId="d6792f81-4b1e-41b3-8442-faab02b3bf2c" providerId="ADAL" clId="{E9893853-CB6A-400B-9954-CF160E47A681}" dt="2020-11-08T22:20:10.504" v="16"/>
          <ac:spMkLst>
            <pc:docMk/>
            <pc:sldMk cId="579362589" sldId="271"/>
            <ac:spMk id="42" creationId="{9325F979-D3F9-4926-81B7-7ACCB31A501B}"/>
          </ac:spMkLst>
        </pc:spChg>
        <pc:picChg chg="add del mod">
          <ac:chgData name="Yunfan Yang" userId="d6792f81-4b1e-41b3-8442-faab02b3bf2c" providerId="ADAL" clId="{E9893853-CB6A-400B-9954-CF160E47A681}" dt="2020-11-08T22:19:55.020" v="11"/>
          <ac:picMkLst>
            <pc:docMk/>
            <pc:sldMk cId="579362589" sldId="271"/>
            <ac:picMk id="9" creationId="{74736A86-DFA4-4C70-A129-40F3D46DA7E8}"/>
          </ac:picMkLst>
        </pc:picChg>
        <pc:picChg chg="add del mod">
          <ac:chgData name="Yunfan Yang" userId="d6792f81-4b1e-41b3-8442-faab02b3bf2c" providerId="ADAL" clId="{E9893853-CB6A-400B-9954-CF160E47A681}" dt="2020-11-08T22:20:02.703" v="14"/>
          <ac:picMkLst>
            <pc:docMk/>
            <pc:sldMk cId="579362589" sldId="271"/>
            <ac:picMk id="16" creationId="{B0F02C61-3860-47DC-A688-403B211DCC01}"/>
          </ac:picMkLst>
        </pc:picChg>
        <pc:picChg chg="add del">
          <ac:chgData name="Yunfan Yang" userId="d6792f81-4b1e-41b3-8442-faab02b3bf2c" providerId="ADAL" clId="{E9893853-CB6A-400B-9954-CF160E47A681}" dt="2020-11-08T22:20:03.344" v="15" actId="478"/>
          <ac:picMkLst>
            <pc:docMk/>
            <pc:sldMk cId="579362589" sldId="271"/>
            <ac:picMk id="27" creationId="{811F62BE-A7D3-42C8-AEF6-EC63B2E0DAA2}"/>
          </ac:picMkLst>
        </pc:picChg>
      </pc:sldChg>
      <pc:sldChg chg="addSp delSp add del setBg delDesignElem">
        <pc:chgData name="Yunfan Yang" userId="d6792f81-4b1e-41b3-8442-faab02b3bf2c" providerId="ADAL" clId="{E9893853-CB6A-400B-9954-CF160E47A681}" dt="2020-11-08T22:20:19.787" v="19"/>
        <pc:sldMkLst>
          <pc:docMk/>
          <pc:sldMk cId="609085151" sldId="271"/>
        </pc:sldMkLst>
        <pc:spChg chg="add del">
          <ac:chgData name="Yunfan Yang" userId="d6792f81-4b1e-41b3-8442-faab02b3bf2c" providerId="ADAL" clId="{E9893853-CB6A-400B-9954-CF160E47A681}" dt="2020-11-08T22:20:19.787" v="19"/>
          <ac:spMkLst>
            <pc:docMk/>
            <pc:sldMk cId="609085151" sldId="271"/>
            <ac:spMk id="37" creationId="{6F40FBDA-CEB1-40F0-9AB9-BD9C402D70FE}"/>
          </ac:spMkLst>
        </pc:spChg>
        <pc:spChg chg="add del">
          <ac:chgData name="Yunfan Yang" userId="d6792f81-4b1e-41b3-8442-faab02b3bf2c" providerId="ADAL" clId="{E9893853-CB6A-400B-9954-CF160E47A681}" dt="2020-11-08T22:20:19.787" v="19"/>
          <ac:spMkLst>
            <pc:docMk/>
            <pc:sldMk cId="609085151" sldId="271"/>
            <ac:spMk id="39" creationId="{0344D4FE-ABEF-4230-9E4E-AD5782FC78AC}"/>
          </ac:spMkLst>
        </pc:spChg>
        <pc:spChg chg="add del">
          <ac:chgData name="Yunfan Yang" userId="d6792f81-4b1e-41b3-8442-faab02b3bf2c" providerId="ADAL" clId="{E9893853-CB6A-400B-9954-CF160E47A681}" dt="2020-11-08T22:20:19.787" v="19"/>
          <ac:spMkLst>
            <pc:docMk/>
            <pc:sldMk cId="609085151" sldId="271"/>
            <ac:spMk id="42" creationId="{9325F979-D3F9-4926-81B7-7ACCB31A501B}"/>
          </ac:spMkLst>
        </pc:spChg>
      </pc:sldChg>
      <pc:sldChg chg="add del modNotesTx">
        <pc:chgData name="Yunfan Yang" userId="d6792f81-4b1e-41b3-8442-faab02b3bf2c" providerId="ADAL" clId="{E9893853-CB6A-400B-9954-CF160E47A681}" dt="2020-11-08T22:25:20.174" v="52" actId="20577"/>
        <pc:sldMkLst>
          <pc:docMk/>
          <pc:sldMk cId="2916460453" sldId="271"/>
        </pc:sldMkLst>
      </pc:sldChg>
      <pc:sldChg chg="add del">
        <pc:chgData name="Yunfan Yang" userId="d6792f81-4b1e-41b3-8442-faab02b3bf2c" providerId="ADAL" clId="{E9893853-CB6A-400B-9954-CF160E47A681}" dt="2020-11-08T22:20:10.504" v="16"/>
        <pc:sldMkLst>
          <pc:docMk/>
          <pc:sldMk cId="1951380580" sldId="272"/>
        </pc:sldMkLst>
      </pc:sldChg>
      <pc:sldChg chg="addSp modSp add del mod modAnim modNotesTx">
        <pc:chgData name="Yunfan Yang" userId="d6792f81-4b1e-41b3-8442-faab02b3bf2c" providerId="ADAL" clId="{E9893853-CB6A-400B-9954-CF160E47A681}" dt="2020-11-08T22:49:02.788" v="102"/>
        <pc:sldMkLst>
          <pc:docMk/>
          <pc:sldMk cId="4143676656" sldId="272"/>
        </pc:sldMkLst>
        <pc:picChg chg="mod">
          <ac:chgData name="Yunfan Yang" userId="d6792f81-4b1e-41b3-8442-faab02b3bf2c" providerId="ADAL" clId="{E9893853-CB6A-400B-9954-CF160E47A681}" dt="2020-11-08T22:36:48.373" v="67" actId="1076"/>
          <ac:picMkLst>
            <pc:docMk/>
            <pc:sldMk cId="4143676656" sldId="272"/>
            <ac:picMk id="3" creationId="{E9575E17-B51A-46EF-BA0B-8D4F8953ABB5}"/>
          </ac:picMkLst>
        </pc:picChg>
        <pc:picChg chg="add mod">
          <ac:chgData name="Yunfan Yang" userId="d6792f81-4b1e-41b3-8442-faab02b3bf2c" providerId="ADAL" clId="{E9893853-CB6A-400B-9954-CF160E47A681}" dt="2020-11-08T22:43:27.121" v="84" actId="1076"/>
          <ac:picMkLst>
            <pc:docMk/>
            <pc:sldMk cId="4143676656" sldId="272"/>
            <ac:picMk id="18" creationId="{D57EE8B7-59BE-49F2-A3DB-4780E290B469}"/>
          </ac:picMkLst>
        </pc:picChg>
      </pc:sldChg>
    </pc:docChg>
  </pc:docChgLst>
  <pc:docChgLst>
    <pc:chgData name="Nicolas Urrego Urrego" userId="S::nicolas.urrego@ucalgary.ca::968752f4-ffa2-4fdc-aa77-84e230a0cf3f" providerId="AD" clId="Web-{48F20402-8FEC-4C44-A0CF-5E7BA33B02D4}"/>
    <pc:docChg chg="modSld sldOrd">
      <pc:chgData name="Nicolas Urrego Urrego" userId="S::nicolas.urrego@ucalgary.ca::968752f4-ffa2-4fdc-aa77-84e230a0cf3f" providerId="AD" clId="Web-{48F20402-8FEC-4C44-A0CF-5E7BA33B02D4}" dt="2020-11-08T01:31:27.611" v="1295" actId="20577"/>
      <pc:docMkLst>
        <pc:docMk/>
      </pc:docMkLst>
      <pc:sldChg chg="modSp">
        <pc:chgData name="Nicolas Urrego Urrego" userId="S::nicolas.urrego@ucalgary.ca::968752f4-ffa2-4fdc-aa77-84e230a0cf3f" providerId="AD" clId="Web-{48F20402-8FEC-4C44-A0CF-5E7BA33B02D4}" dt="2020-11-08T00:58:01.218" v="264" actId="20577"/>
        <pc:sldMkLst>
          <pc:docMk/>
          <pc:sldMk cId="2201188909" sldId="257"/>
        </pc:sldMkLst>
        <pc:spChg chg="mod">
          <ac:chgData name="Nicolas Urrego Urrego" userId="S::nicolas.urrego@ucalgary.ca::968752f4-ffa2-4fdc-aa77-84e230a0cf3f" providerId="AD" clId="Web-{48F20402-8FEC-4C44-A0CF-5E7BA33B02D4}" dt="2020-11-08T00:58:01.218" v="264" actId="20577"/>
          <ac:spMkLst>
            <pc:docMk/>
            <pc:sldMk cId="2201188909" sldId="257"/>
            <ac:spMk id="2" creationId="{FF90AAE1-A132-4C2F-B293-042DB68A5772}"/>
          </ac:spMkLst>
        </pc:spChg>
      </pc:sldChg>
      <pc:sldChg chg="modSp">
        <pc:chgData name="Nicolas Urrego Urrego" userId="S::nicolas.urrego@ucalgary.ca::968752f4-ffa2-4fdc-aa77-84e230a0cf3f" providerId="AD" clId="Web-{48F20402-8FEC-4C44-A0CF-5E7BA33B02D4}" dt="2020-11-08T01:25:07.639" v="839" actId="20577"/>
        <pc:sldMkLst>
          <pc:docMk/>
          <pc:sldMk cId="3689471255" sldId="263"/>
        </pc:sldMkLst>
        <pc:spChg chg="mod">
          <ac:chgData name="Nicolas Urrego Urrego" userId="S::nicolas.urrego@ucalgary.ca::968752f4-ffa2-4fdc-aa77-84e230a0cf3f" providerId="AD" clId="Web-{48F20402-8FEC-4C44-A0CF-5E7BA33B02D4}" dt="2020-11-08T01:25:07.639" v="839" actId="20577"/>
          <ac:spMkLst>
            <pc:docMk/>
            <pc:sldMk cId="3689471255" sldId="263"/>
            <ac:spMk id="3" creationId="{DC51FC0F-844B-49D4-A529-DABFFB69AA0C}"/>
          </ac:spMkLst>
        </pc:spChg>
      </pc:sldChg>
      <pc:sldChg chg="addSp delSp modSp">
        <pc:chgData name="Nicolas Urrego Urrego" userId="S::nicolas.urrego@ucalgary.ca::968752f4-ffa2-4fdc-aa77-84e230a0cf3f" providerId="AD" clId="Web-{48F20402-8FEC-4C44-A0CF-5E7BA33B02D4}" dt="2020-11-08T01:31:11.861" v="1293" actId="20577"/>
        <pc:sldMkLst>
          <pc:docMk/>
          <pc:sldMk cId="1299519184" sldId="264"/>
        </pc:sldMkLst>
        <pc:spChg chg="mod">
          <ac:chgData name="Nicolas Urrego Urrego" userId="S::nicolas.urrego@ucalgary.ca::968752f4-ffa2-4fdc-aa77-84e230a0cf3f" providerId="AD" clId="Web-{48F20402-8FEC-4C44-A0CF-5E7BA33B02D4}" dt="2020-11-08T01:18:50.996" v="429" actId="20577"/>
          <ac:spMkLst>
            <pc:docMk/>
            <pc:sldMk cId="1299519184" sldId="264"/>
            <ac:spMk id="3" creationId="{53D01049-F275-40EF-AF30-9E6198C38E4C}"/>
          </ac:spMkLst>
        </pc:spChg>
        <pc:spChg chg="del mod">
          <ac:chgData name="Nicolas Urrego Urrego" userId="S::nicolas.urrego@ucalgary.ca::968752f4-ffa2-4fdc-aa77-84e230a0cf3f" providerId="AD" clId="Web-{48F20402-8FEC-4C44-A0CF-5E7BA33B02D4}" dt="2020-11-08T01:27:03.828" v="935"/>
          <ac:spMkLst>
            <pc:docMk/>
            <pc:sldMk cId="1299519184" sldId="264"/>
            <ac:spMk id="4" creationId="{0225DAA2-250C-4A5D-8CC1-26BBCEF4FE3D}"/>
          </ac:spMkLst>
        </pc:spChg>
        <pc:spChg chg="add del mod">
          <ac:chgData name="Nicolas Urrego Urrego" userId="S::nicolas.urrego@ucalgary.ca::968752f4-ffa2-4fdc-aa77-84e230a0cf3f" providerId="AD" clId="Web-{48F20402-8FEC-4C44-A0CF-5E7BA33B02D4}" dt="2020-11-08T01:27:20.859" v="940"/>
          <ac:spMkLst>
            <pc:docMk/>
            <pc:sldMk cId="1299519184" sldId="264"/>
            <ac:spMk id="117" creationId="{4E0562FA-DE80-4C17-B228-1DC70B6E1523}"/>
          </ac:spMkLst>
        </pc:spChg>
        <pc:spChg chg="add del mod">
          <ac:chgData name="Nicolas Urrego Urrego" userId="S::nicolas.urrego@ucalgary.ca::968752f4-ffa2-4fdc-aa77-84e230a0cf3f" providerId="AD" clId="Web-{48F20402-8FEC-4C44-A0CF-5E7BA33B02D4}" dt="2020-11-08T01:27:17.843" v="939"/>
          <ac:spMkLst>
            <pc:docMk/>
            <pc:sldMk cId="1299519184" sldId="264"/>
            <ac:spMk id="119" creationId="{24A15D92-408C-4F58-AB88-F5DEBD5C6CA3}"/>
          </ac:spMkLst>
        </pc:spChg>
        <pc:spChg chg="add mod">
          <ac:chgData name="Nicolas Urrego Urrego" userId="S::nicolas.urrego@ucalgary.ca::968752f4-ffa2-4fdc-aa77-84e230a0cf3f" providerId="AD" clId="Web-{48F20402-8FEC-4C44-A0CF-5E7BA33B02D4}" dt="2020-11-08T01:31:11.861" v="1293" actId="20577"/>
          <ac:spMkLst>
            <pc:docMk/>
            <pc:sldMk cId="1299519184" sldId="264"/>
            <ac:spMk id="121" creationId="{FC8CEE2A-57C5-4A2D-9D3D-0EA2764D6844}"/>
          </ac:spMkLst>
        </pc:spChg>
      </pc:sldChg>
      <pc:sldChg chg="modSp">
        <pc:chgData name="Nicolas Urrego Urrego" userId="S::nicolas.urrego@ucalgary.ca::968752f4-ffa2-4fdc-aa77-84e230a0cf3f" providerId="AD" clId="Web-{48F20402-8FEC-4C44-A0CF-5E7BA33B02D4}" dt="2020-11-08T01:08:46.836" v="412"/>
        <pc:sldMkLst>
          <pc:docMk/>
          <pc:sldMk cId="845031733" sldId="266"/>
        </pc:sldMkLst>
        <pc:graphicFrameChg chg="modGraphic">
          <ac:chgData name="Nicolas Urrego Urrego" userId="S::nicolas.urrego@ucalgary.ca::968752f4-ffa2-4fdc-aa77-84e230a0cf3f" providerId="AD" clId="Web-{48F20402-8FEC-4C44-A0CF-5E7BA33B02D4}" dt="2020-11-08T01:08:46.836" v="412"/>
          <ac:graphicFrameMkLst>
            <pc:docMk/>
            <pc:sldMk cId="845031733" sldId="266"/>
            <ac:graphicFrameMk id="4" creationId="{0AF5EA48-E56D-43D3-990E-B59679A3EEDF}"/>
          </ac:graphicFrameMkLst>
        </pc:graphicFrameChg>
      </pc:sldChg>
      <pc:sldChg chg="ord">
        <pc:chgData name="Nicolas Urrego Urrego" userId="S::nicolas.urrego@ucalgary.ca::968752f4-ffa2-4fdc-aa77-84e230a0cf3f" providerId="AD" clId="Web-{48F20402-8FEC-4C44-A0CF-5E7BA33B02D4}" dt="2020-11-08T01:10:41.555" v="414"/>
        <pc:sldMkLst>
          <pc:docMk/>
          <pc:sldMk cId="822364005" sldId="269"/>
        </pc:sldMkLst>
      </pc:sldChg>
      <pc:sldChg chg="modSp">
        <pc:chgData name="Nicolas Urrego Urrego" userId="S::nicolas.urrego@ucalgary.ca::968752f4-ffa2-4fdc-aa77-84e230a0cf3f" providerId="AD" clId="Web-{48F20402-8FEC-4C44-A0CF-5E7BA33B02D4}" dt="2020-11-08T01:02:53.126" v="378" actId="20577"/>
        <pc:sldMkLst>
          <pc:docMk/>
          <pc:sldMk cId="3896840187" sldId="270"/>
        </pc:sldMkLst>
        <pc:spChg chg="mod">
          <ac:chgData name="Nicolas Urrego Urrego" userId="S::nicolas.urrego@ucalgary.ca::968752f4-ffa2-4fdc-aa77-84e230a0cf3f" providerId="AD" clId="Web-{48F20402-8FEC-4C44-A0CF-5E7BA33B02D4}" dt="2020-11-08T01:02:53.126" v="378" actId="20577"/>
          <ac:spMkLst>
            <pc:docMk/>
            <pc:sldMk cId="3896840187" sldId="270"/>
            <ac:spMk id="2" creationId="{B86CF8E8-7388-4072-B6C9-1D21D6EFB6DE}"/>
          </ac:spMkLst>
        </pc:spChg>
      </pc:sldChg>
    </pc:docChg>
  </pc:docChgLst>
  <pc:docChgLst>
    <pc:chgData name="Yunfan" userId="d6792f81-4b1e-41b3-8442-faab02b3bf2c" providerId="ADAL" clId="{E9893853-CB6A-400B-9954-CF160E47A681}"/>
    <pc:docChg chg="undo redo custSel modSld">
      <pc:chgData name="Yunfan" userId="d6792f81-4b1e-41b3-8442-faab02b3bf2c" providerId="ADAL" clId="{E9893853-CB6A-400B-9954-CF160E47A681}" dt="2020-11-08T01:26:38.688" v="339" actId="478"/>
      <pc:docMkLst>
        <pc:docMk/>
      </pc:docMkLst>
      <pc:sldChg chg="modSp mod">
        <pc:chgData name="Yunfan" userId="d6792f81-4b1e-41b3-8442-faab02b3bf2c" providerId="ADAL" clId="{E9893853-CB6A-400B-9954-CF160E47A681}" dt="2020-11-08T01:07:59.896" v="234" actId="113"/>
        <pc:sldMkLst>
          <pc:docMk/>
          <pc:sldMk cId="2201188909" sldId="257"/>
        </pc:sldMkLst>
        <pc:spChg chg="mod">
          <ac:chgData name="Yunfan" userId="d6792f81-4b1e-41b3-8442-faab02b3bf2c" providerId="ADAL" clId="{E9893853-CB6A-400B-9954-CF160E47A681}" dt="2020-11-08T01:07:59.896" v="234" actId="113"/>
          <ac:spMkLst>
            <pc:docMk/>
            <pc:sldMk cId="2201188909" sldId="257"/>
            <ac:spMk id="2" creationId="{FF90AAE1-A132-4C2F-B293-042DB68A5772}"/>
          </ac:spMkLst>
        </pc:spChg>
        <pc:spChg chg="mod">
          <ac:chgData name="Yunfan" userId="d6792f81-4b1e-41b3-8442-faab02b3bf2c" providerId="ADAL" clId="{E9893853-CB6A-400B-9954-CF160E47A681}" dt="2020-11-08T00:45:05.344" v="60" actId="20577"/>
          <ac:spMkLst>
            <pc:docMk/>
            <pc:sldMk cId="2201188909" sldId="257"/>
            <ac:spMk id="3" creationId="{E7C0E841-6ECE-4946-97BD-ACC8D1004A3B}"/>
          </ac:spMkLst>
        </pc:spChg>
      </pc:sldChg>
      <pc:sldChg chg="modSp mod setBg">
        <pc:chgData name="Yunfan" userId="d6792f81-4b1e-41b3-8442-faab02b3bf2c" providerId="ADAL" clId="{E9893853-CB6A-400B-9954-CF160E47A681}" dt="2020-11-08T01:01:18.324" v="199" actId="14100"/>
        <pc:sldMkLst>
          <pc:docMk/>
          <pc:sldMk cId="3846943379" sldId="259"/>
        </pc:sldMkLst>
        <pc:spChg chg="mod">
          <ac:chgData name="Yunfan" userId="d6792f81-4b1e-41b3-8442-faab02b3bf2c" providerId="ADAL" clId="{E9893853-CB6A-400B-9954-CF160E47A681}" dt="2020-11-08T00:59:20.614" v="187" actId="404"/>
          <ac:spMkLst>
            <pc:docMk/>
            <pc:sldMk cId="3846943379" sldId="259"/>
            <ac:spMk id="19" creationId="{180215A5-8F2B-43E7-B368-425998AAE550}"/>
          </ac:spMkLst>
        </pc:spChg>
        <pc:picChg chg="mod">
          <ac:chgData name="Yunfan" userId="d6792f81-4b1e-41b3-8442-faab02b3bf2c" providerId="ADAL" clId="{E9893853-CB6A-400B-9954-CF160E47A681}" dt="2020-11-08T01:01:18.324" v="199" actId="14100"/>
          <ac:picMkLst>
            <pc:docMk/>
            <pc:sldMk cId="3846943379" sldId="259"/>
            <ac:picMk id="5" creationId="{020D4F57-CD92-4BCA-8948-AE2C1627DEF2}"/>
          </ac:picMkLst>
        </pc:picChg>
      </pc:sldChg>
      <pc:sldChg chg="modSp mod">
        <pc:chgData name="Yunfan" userId="d6792f81-4b1e-41b3-8442-faab02b3bf2c" providerId="ADAL" clId="{E9893853-CB6A-400B-9954-CF160E47A681}" dt="2020-11-08T00:57:41.300" v="166" actId="113"/>
        <pc:sldMkLst>
          <pc:docMk/>
          <pc:sldMk cId="214576358" sldId="260"/>
        </pc:sldMkLst>
        <pc:spChg chg="mod">
          <ac:chgData name="Yunfan" userId="d6792f81-4b1e-41b3-8442-faab02b3bf2c" providerId="ADAL" clId="{E9893853-CB6A-400B-9954-CF160E47A681}" dt="2020-11-08T00:57:41.300" v="166" actId="113"/>
          <ac:spMkLst>
            <pc:docMk/>
            <pc:sldMk cId="214576358" sldId="260"/>
            <ac:spMk id="2" creationId="{8AC136FF-8326-458B-A374-B2A06F6870BE}"/>
          </ac:spMkLst>
        </pc:spChg>
      </pc:sldChg>
      <pc:sldChg chg="modSp mod">
        <pc:chgData name="Yunfan" userId="d6792f81-4b1e-41b3-8442-faab02b3bf2c" providerId="ADAL" clId="{E9893853-CB6A-400B-9954-CF160E47A681}" dt="2020-11-08T00:57:43.919" v="167" actId="113"/>
        <pc:sldMkLst>
          <pc:docMk/>
          <pc:sldMk cId="2714484159" sldId="261"/>
        </pc:sldMkLst>
        <pc:spChg chg="mod">
          <ac:chgData name="Yunfan" userId="d6792f81-4b1e-41b3-8442-faab02b3bf2c" providerId="ADAL" clId="{E9893853-CB6A-400B-9954-CF160E47A681}" dt="2020-11-08T00:57:43.919" v="167" actId="113"/>
          <ac:spMkLst>
            <pc:docMk/>
            <pc:sldMk cId="2714484159" sldId="261"/>
            <ac:spMk id="2" creationId="{BCE20176-529D-425E-9780-7C538A58C1A2}"/>
          </ac:spMkLst>
        </pc:spChg>
      </pc:sldChg>
      <pc:sldChg chg="addSp delSp modSp mod">
        <pc:chgData name="Yunfan" userId="d6792f81-4b1e-41b3-8442-faab02b3bf2c" providerId="ADAL" clId="{E9893853-CB6A-400B-9954-CF160E47A681}" dt="2020-11-08T01:26:38.688" v="339" actId="478"/>
        <pc:sldMkLst>
          <pc:docMk/>
          <pc:sldMk cId="3689471255" sldId="263"/>
        </pc:sldMkLst>
        <pc:spChg chg="mod">
          <ac:chgData name="Yunfan" userId="d6792f81-4b1e-41b3-8442-faab02b3bf2c" providerId="ADAL" clId="{E9893853-CB6A-400B-9954-CF160E47A681}" dt="2020-11-08T01:16:52.782" v="332" actId="20577"/>
          <ac:spMkLst>
            <pc:docMk/>
            <pc:sldMk cId="3689471255" sldId="263"/>
            <ac:spMk id="2" creationId="{63059E59-B0E1-4584-B814-1F72C62DC689}"/>
          </ac:spMkLst>
        </pc:spChg>
        <pc:spChg chg="mod">
          <ac:chgData name="Yunfan" userId="d6792f81-4b1e-41b3-8442-faab02b3bf2c" providerId="ADAL" clId="{E9893853-CB6A-400B-9954-CF160E47A681}" dt="2020-11-08T01:26:16.378" v="337" actId="14100"/>
          <ac:spMkLst>
            <pc:docMk/>
            <pc:sldMk cId="3689471255" sldId="263"/>
            <ac:spMk id="3" creationId="{DC51FC0F-844B-49D4-A529-DABFFB69AA0C}"/>
          </ac:spMkLst>
        </pc:spChg>
        <pc:picChg chg="add del mod">
          <ac:chgData name="Yunfan" userId="d6792f81-4b1e-41b3-8442-faab02b3bf2c" providerId="ADAL" clId="{E9893853-CB6A-400B-9954-CF160E47A681}" dt="2020-11-08T01:26:38.688" v="339" actId="478"/>
          <ac:picMkLst>
            <pc:docMk/>
            <pc:sldMk cId="3689471255" sldId="263"/>
            <ac:picMk id="6" creationId="{F1E8E2AD-2AC1-43A4-93B4-89EB9F0CAA00}"/>
          </ac:picMkLst>
        </pc:picChg>
      </pc:sldChg>
      <pc:sldChg chg="modSp mod">
        <pc:chgData name="Yunfan" userId="d6792f81-4b1e-41b3-8442-faab02b3bf2c" providerId="ADAL" clId="{E9893853-CB6A-400B-9954-CF160E47A681}" dt="2020-11-08T01:08:49.964" v="248" actId="20577"/>
        <pc:sldMkLst>
          <pc:docMk/>
          <pc:sldMk cId="1299519184" sldId="264"/>
        </pc:sldMkLst>
        <pc:spChg chg="mod">
          <ac:chgData name="Yunfan" userId="d6792f81-4b1e-41b3-8442-faab02b3bf2c" providerId="ADAL" clId="{E9893853-CB6A-400B-9954-CF160E47A681}" dt="2020-11-08T00:58:35.850" v="181" actId="404"/>
          <ac:spMkLst>
            <pc:docMk/>
            <pc:sldMk cId="1299519184" sldId="264"/>
            <ac:spMk id="2" creationId="{0FC9C76D-6FA1-4E2C-8886-466604EDCF05}"/>
          </ac:spMkLst>
        </pc:spChg>
        <pc:spChg chg="mod">
          <ac:chgData name="Yunfan" userId="d6792f81-4b1e-41b3-8442-faab02b3bf2c" providerId="ADAL" clId="{E9893853-CB6A-400B-9954-CF160E47A681}" dt="2020-11-08T01:08:49.964" v="248" actId="20577"/>
          <ac:spMkLst>
            <pc:docMk/>
            <pc:sldMk cId="1299519184" sldId="264"/>
            <ac:spMk id="3" creationId="{53D01049-F275-40EF-AF30-9E6198C38E4C}"/>
          </ac:spMkLst>
        </pc:spChg>
      </pc:sldChg>
      <pc:sldChg chg="modSp mod">
        <pc:chgData name="Yunfan" userId="d6792f81-4b1e-41b3-8442-faab02b3bf2c" providerId="ADAL" clId="{E9893853-CB6A-400B-9954-CF160E47A681}" dt="2020-11-08T01:01:59.907" v="203" actId="14100"/>
        <pc:sldMkLst>
          <pc:docMk/>
          <pc:sldMk cId="845031733" sldId="266"/>
        </pc:sldMkLst>
        <pc:spChg chg="mod">
          <ac:chgData name="Yunfan" userId="d6792f81-4b1e-41b3-8442-faab02b3bf2c" providerId="ADAL" clId="{E9893853-CB6A-400B-9954-CF160E47A681}" dt="2020-11-08T00:57:59.631" v="170" actId="2711"/>
          <ac:spMkLst>
            <pc:docMk/>
            <pc:sldMk cId="845031733" sldId="266"/>
            <ac:spMk id="2" creationId="{3975AE89-B54A-4891-816E-D0C3AE4BD70D}"/>
          </ac:spMkLst>
        </pc:spChg>
        <pc:grpChg chg="mod">
          <ac:chgData name="Yunfan" userId="d6792f81-4b1e-41b3-8442-faab02b3bf2c" providerId="ADAL" clId="{E9893853-CB6A-400B-9954-CF160E47A681}" dt="2020-11-08T01:01:59.907" v="203" actId="14100"/>
          <ac:grpSpMkLst>
            <pc:docMk/>
            <pc:sldMk cId="845031733" sldId="266"/>
            <ac:grpSpMk id="8" creationId="{2DAC4056-6B04-4108-A48F-7324ABE391F5}"/>
          </ac:grpSpMkLst>
        </pc:grpChg>
        <pc:graphicFrameChg chg="mod">
          <ac:chgData name="Yunfan" userId="d6792f81-4b1e-41b3-8442-faab02b3bf2c" providerId="ADAL" clId="{E9893853-CB6A-400B-9954-CF160E47A681}" dt="2020-11-08T00:58:05.628" v="171" actId="2711"/>
          <ac:graphicFrameMkLst>
            <pc:docMk/>
            <pc:sldMk cId="845031733" sldId="266"/>
            <ac:graphicFrameMk id="4" creationId="{0AF5EA48-E56D-43D3-990E-B59679A3EEDF}"/>
          </ac:graphicFrameMkLst>
        </pc:graphicFrameChg>
      </pc:sldChg>
      <pc:sldChg chg="modSp mod">
        <pc:chgData name="Yunfan" userId="d6792f81-4b1e-41b3-8442-faab02b3bf2c" providerId="ADAL" clId="{E9893853-CB6A-400B-9954-CF160E47A681}" dt="2020-11-08T01:12:03.429" v="330" actId="14100"/>
        <pc:sldMkLst>
          <pc:docMk/>
          <pc:sldMk cId="3823515373" sldId="267"/>
        </pc:sldMkLst>
        <pc:spChg chg="mod">
          <ac:chgData name="Yunfan" userId="d6792f81-4b1e-41b3-8442-faab02b3bf2c" providerId="ADAL" clId="{E9893853-CB6A-400B-9954-CF160E47A681}" dt="2020-11-08T01:11:51.241" v="329" actId="1036"/>
          <ac:spMkLst>
            <pc:docMk/>
            <pc:sldMk cId="3823515373" sldId="267"/>
            <ac:spMk id="2" creationId="{9B9A4570-163A-4924-8876-05FA1BAC0D55}"/>
          </ac:spMkLst>
        </pc:spChg>
        <pc:spChg chg="mod">
          <ac:chgData name="Yunfan" userId="d6792f81-4b1e-41b3-8442-faab02b3bf2c" providerId="ADAL" clId="{E9893853-CB6A-400B-9954-CF160E47A681}" dt="2020-11-08T01:11:51.241" v="329" actId="1036"/>
          <ac:spMkLst>
            <pc:docMk/>
            <pc:sldMk cId="3823515373" sldId="267"/>
            <ac:spMk id="3" creationId="{3C95F164-EA04-4C4A-96F6-FF3DF02AF156}"/>
          </ac:spMkLst>
        </pc:spChg>
        <pc:spChg chg="mod">
          <ac:chgData name="Yunfan" userId="d6792f81-4b1e-41b3-8442-faab02b3bf2c" providerId="ADAL" clId="{E9893853-CB6A-400B-9954-CF160E47A681}" dt="2020-11-08T01:11:51.241" v="329" actId="1036"/>
          <ac:spMkLst>
            <pc:docMk/>
            <pc:sldMk cId="3823515373" sldId="267"/>
            <ac:spMk id="9" creationId="{6F5CDB3E-E202-457E-ADD8-FA9E78656DF0}"/>
          </ac:spMkLst>
        </pc:spChg>
        <pc:spChg chg="mod">
          <ac:chgData name="Yunfan" userId="d6792f81-4b1e-41b3-8442-faab02b3bf2c" providerId="ADAL" clId="{E9893853-CB6A-400B-9954-CF160E47A681}" dt="2020-11-08T01:11:51.241" v="329" actId="1036"/>
          <ac:spMkLst>
            <pc:docMk/>
            <pc:sldMk cId="3823515373" sldId="267"/>
            <ac:spMk id="11" creationId="{F5EE7649-AADF-47F5-BCFD-DA488BC1D17C}"/>
          </ac:spMkLst>
        </pc:spChg>
        <pc:spChg chg="mod">
          <ac:chgData name="Yunfan" userId="d6792f81-4b1e-41b3-8442-faab02b3bf2c" providerId="ADAL" clId="{E9893853-CB6A-400B-9954-CF160E47A681}" dt="2020-11-08T01:11:51.241" v="329" actId="1036"/>
          <ac:spMkLst>
            <pc:docMk/>
            <pc:sldMk cId="3823515373" sldId="267"/>
            <ac:spMk id="14" creationId="{ED20F9CF-809B-485F-B283-D408F77D67AC}"/>
          </ac:spMkLst>
        </pc:spChg>
        <pc:spChg chg="mod">
          <ac:chgData name="Yunfan" userId="d6792f81-4b1e-41b3-8442-faab02b3bf2c" providerId="ADAL" clId="{E9893853-CB6A-400B-9954-CF160E47A681}" dt="2020-11-08T01:11:51.241" v="329" actId="1036"/>
          <ac:spMkLst>
            <pc:docMk/>
            <pc:sldMk cId="3823515373" sldId="267"/>
            <ac:spMk id="15" creationId="{C3F12709-D738-4F73-A55F-E1E7A38F120B}"/>
          </ac:spMkLst>
        </pc:spChg>
        <pc:spChg chg="mod">
          <ac:chgData name="Yunfan" userId="d6792f81-4b1e-41b3-8442-faab02b3bf2c" providerId="ADAL" clId="{E9893853-CB6A-400B-9954-CF160E47A681}" dt="2020-11-08T01:11:51.241" v="329" actId="1036"/>
          <ac:spMkLst>
            <pc:docMk/>
            <pc:sldMk cId="3823515373" sldId="267"/>
            <ac:spMk id="17" creationId="{F4FC751D-B2AA-42C9-B3CC-88643D9450C9}"/>
          </ac:spMkLst>
        </pc:spChg>
        <pc:spChg chg="mod">
          <ac:chgData name="Yunfan" userId="d6792f81-4b1e-41b3-8442-faab02b3bf2c" providerId="ADAL" clId="{E9893853-CB6A-400B-9954-CF160E47A681}" dt="2020-11-08T01:11:51.241" v="329" actId="1036"/>
          <ac:spMkLst>
            <pc:docMk/>
            <pc:sldMk cId="3823515373" sldId="267"/>
            <ac:spMk id="19" creationId="{95428D31-013B-4531-9F78-883053605CA7}"/>
          </ac:spMkLst>
        </pc:spChg>
        <pc:spChg chg="mod">
          <ac:chgData name="Yunfan" userId="d6792f81-4b1e-41b3-8442-faab02b3bf2c" providerId="ADAL" clId="{E9893853-CB6A-400B-9954-CF160E47A681}" dt="2020-11-08T01:12:03.429" v="330" actId="14100"/>
          <ac:spMkLst>
            <pc:docMk/>
            <pc:sldMk cId="3823515373" sldId="267"/>
            <ac:spMk id="31" creationId="{16ED3CE6-5DB2-4FA6-BBA0-6861C0334EBC}"/>
          </ac:spMkLst>
        </pc:spChg>
        <pc:spChg chg="mod">
          <ac:chgData name="Yunfan" userId="d6792f81-4b1e-41b3-8442-faab02b3bf2c" providerId="ADAL" clId="{E9893853-CB6A-400B-9954-CF160E47A681}" dt="2020-11-08T01:11:51.241" v="329" actId="1036"/>
          <ac:spMkLst>
            <pc:docMk/>
            <pc:sldMk cId="3823515373" sldId="267"/>
            <ac:spMk id="34" creationId="{29BC3CD5-CA73-4BE7-9CF3-E68337992685}"/>
          </ac:spMkLst>
        </pc:spChg>
        <pc:picChg chg="mod">
          <ac:chgData name="Yunfan" userId="d6792f81-4b1e-41b3-8442-faab02b3bf2c" providerId="ADAL" clId="{E9893853-CB6A-400B-9954-CF160E47A681}" dt="2020-11-08T01:11:51.241" v="329" actId="1036"/>
          <ac:picMkLst>
            <pc:docMk/>
            <pc:sldMk cId="3823515373" sldId="267"/>
            <ac:picMk id="16" creationId="{B3234206-6694-4DA9-BF65-A590BD97E6A7}"/>
          </ac:picMkLst>
        </pc:picChg>
        <pc:picChg chg="mod">
          <ac:chgData name="Yunfan" userId="d6792f81-4b1e-41b3-8442-faab02b3bf2c" providerId="ADAL" clId="{E9893853-CB6A-400B-9954-CF160E47A681}" dt="2020-11-08T01:11:51.241" v="329" actId="1036"/>
          <ac:picMkLst>
            <pc:docMk/>
            <pc:sldMk cId="3823515373" sldId="267"/>
            <ac:picMk id="20" creationId="{246F420D-D46A-435A-BF99-979F56A04514}"/>
          </ac:picMkLst>
        </pc:picChg>
        <pc:picChg chg="mod">
          <ac:chgData name="Yunfan" userId="d6792f81-4b1e-41b3-8442-faab02b3bf2c" providerId="ADAL" clId="{E9893853-CB6A-400B-9954-CF160E47A681}" dt="2020-11-08T01:11:51.241" v="329" actId="1036"/>
          <ac:picMkLst>
            <pc:docMk/>
            <pc:sldMk cId="3823515373" sldId="267"/>
            <ac:picMk id="22" creationId="{3A0F7E5A-B2C3-4E72-B4E6-04F687484F08}"/>
          </ac:picMkLst>
        </pc:picChg>
        <pc:picChg chg="mod">
          <ac:chgData name="Yunfan" userId="d6792f81-4b1e-41b3-8442-faab02b3bf2c" providerId="ADAL" clId="{E9893853-CB6A-400B-9954-CF160E47A681}" dt="2020-11-08T01:11:51.241" v="329" actId="1036"/>
          <ac:picMkLst>
            <pc:docMk/>
            <pc:sldMk cId="3823515373" sldId="267"/>
            <ac:picMk id="24" creationId="{D81F9A30-04C3-45FB-89F8-3BEF4EED85FC}"/>
          </ac:picMkLst>
        </pc:picChg>
        <pc:picChg chg="mod">
          <ac:chgData name="Yunfan" userId="d6792f81-4b1e-41b3-8442-faab02b3bf2c" providerId="ADAL" clId="{E9893853-CB6A-400B-9954-CF160E47A681}" dt="2020-11-08T01:11:51.241" v="329" actId="1036"/>
          <ac:picMkLst>
            <pc:docMk/>
            <pc:sldMk cId="3823515373" sldId="267"/>
            <ac:picMk id="26" creationId="{0D1E7D0F-B15E-4F34-8A4A-13501F09BDA2}"/>
          </ac:picMkLst>
        </pc:picChg>
        <pc:picChg chg="mod">
          <ac:chgData name="Yunfan" userId="d6792f81-4b1e-41b3-8442-faab02b3bf2c" providerId="ADAL" clId="{E9893853-CB6A-400B-9954-CF160E47A681}" dt="2020-11-08T01:11:51.241" v="329" actId="1036"/>
          <ac:picMkLst>
            <pc:docMk/>
            <pc:sldMk cId="3823515373" sldId="267"/>
            <ac:picMk id="28" creationId="{B22E3337-4F99-4985-9282-A5228222A155}"/>
          </ac:picMkLst>
        </pc:picChg>
        <pc:picChg chg="mod">
          <ac:chgData name="Yunfan" userId="d6792f81-4b1e-41b3-8442-faab02b3bf2c" providerId="ADAL" clId="{E9893853-CB6A-400B-9954-CF160E47A681}" dt="2020-11-08T01:11:51.241" v="329" actId="1036"/>
          <ac:picMkLst>
            <pc:docMk/>
            <pc:sldMk cId="3823515373" sldId="267"/>
            <ac:picMk id="30" creationId="{25AFA4E6-1FB7-4908-AC18-D67A28B8FEEB}"/>
          </ac:picMkLst>
        </pc:picChg>
      </pc:sldChg>
      <pc:sldChg chg="modSp mod">
        <pc:chgData name="Yunfan" userId="d6792f81-4b1e-41b3-8442-faab02b3bf2c" providerId="ADAL" clId="{E9893853-CB6A-400B-9954-CF160E47A681}" dt="2020-11-08T00:59:01.283" v="185" actId="14100"/>
        <pc:sldMkLst>
          <pc:docMk/>
          <pc:sldMk cId="2859742365" sldId="268"/>
        </pc:sldMkLst>
        <pc:spChg chg="mod">
          <ac:chgData name="Yunfan" userId="d6792f81-4b1e-41b3-8442-faab02b3bf2c" providerId="ADAL" clId="{E9893853-CB6A-400B-9954-CF160E47A681}" dt="2020-11-08T00:59:01.283" v="185" actId="14100"/>
          <ac:spMkLst>
            <pc:docMk/>
            <pc:sldMk cId="2859742365" sldId="268"/>
            <ac:spMk id="2" creationId="{E0E770BB-63FE-41A0-BF0D-108D5AA16E72}"/>
          </ac:spMkLst>
        </pc:spChg>
      </pc:sldChg>
      <pc:sldChg chg="addSp delSp modSp mod">
        <pc:chgData name="Yunfan" userId="d6792f81-4b1e-41b3-8442-faab02b3bf2c" providerId="ADAL" clId="{E9893853-CB6A-400B-9954-CF160E47A681}" dt="2020-11-08T01:08:18.155" v="237" actId="478"/>
        <pc:sldMkLst>
          <pc:docMk/>
          <pc:sldMk cId="822364005" sldId="269"/>
        </pc:sldMkLst>
        <pc:spChg chg="del">
          <ac:chgData name="Yunfan" userId="d6792f81-4b1e-41b3-8442-faab02b3bf2c" providerId="ADAL" clId="{E9893853-CB6A-400B-9954-CF160E47A681}" dt="2020-11-08T01:08:15.026" v="235" actId="478"/>
          <ac:spMkLst>
            <pc:docMk/>
            <pc:sldMk cId="822364005" sldId="269"/>
            <ac:spMk id="2" creationId="{D5429EDA-4DCC-47E8-93AC-0752F85C3228}"/>
          </ac:spMkLst>
        </pc:spChg>
        <pc:spChg chg="del">
          <ac:chgData name="Yunfan" userId="d6792f81-4b1e-41b3-8442-faab02b3bf2c" providerId="ADAL" clId="{E9893853-CB6A-400B-9954-CF160E47A681}" dt="2020-11-08T01:08:16.561" v="236" actId="478"/>
          <ac:spMkLst>
            <pc:docMk/>
            <pc:sldMk cId="822364005" sldId="269"/>
            <ac:spMk id="3" creationId="{2FC120C8-3CC6-49CA-9085-E9D356D97202}"/>
          </ac:spMkLst>
        </pc:spChg>
        <pc:spChg chg="add del mod">
          <ac:chgData name="Yunfan" userId="d6792f81-4b1e-41b3-8442-faab02b3bf2c" providerId="ADAL" clId="{E9893853-CB6A-400B-9954-CF160E47A681}" dt="2020-11-08T01:08:18.155" v="237" actId="478"/>
          <ac:spMkLst>
            <pc:docMk/>
            <pc:sldMk cId="822364005" sldId="269"/>
            <ac:spMk id="5" creationId="{9D0F99A5-6E0B-4CE8-88AF-7E48279ACA7F}"/>
          </ac:spMkLst>
        </pc:spChg>
      </pc:sldChg>
      <pc:sldChg chg="modSp mod">
        <pc:chgData name="Yunfan" userId="d6792f81-4b1e-41b3-8442-faab02b3bf2c" providerId="ADAL" clId="{E9893853-CB6A-400B-9954-CF160E47A681}" dt="2020-11-08T01:06:16.156" v="225" actId="404"/>
        <pc:sldMkLst>
          <pc:docMk/>
          <pc:sldMk cId="3896840187" sldId="270"/>
        </pc:sldMkLst>
        <pc:spChg chg="mod">
          <ac:chgData name="Yunfan" userId="d6792f81-4b1e-41b3-8442-faab02b3bf2c" providerId="ADAL" clId="{E9893853-CB6A-400B-9954-CF160E47A681}" dt="2020-11-08T01:06:16.156" v="225" actId="404"/>
          <ac:spMkLst>
            <pc:docMk/>
            <pc:sldMk cId="3896840187" sldId="270"/>
            <ac:spMk id="2" creationId="{B86CF8E8-7388-4072-B6C9-1D21D6EFB6DE}"/>
          </ac:spMkLst>
        </pc:spChg>
      </pc:sldChg>
    </pc:docChg>
  </pc:docChgLst>
  <pc:docChgLst>
    <pc:chgData name="Nicolas Urrego Urrego" userId="S::nicolas.urrego@ucalgary.ca::968752f4-ffa2-4fdc-aa77-84e230a0cf3f" providerId="AD" clId="Web-{9D87EE67-2E31-4306-936F-150732B1B596}"/>
    <pc:docChg chg="delSld">
      <pc:chgData name="Nicolas Urrego Urrego" userId="S::nicolas.urrego@ucalgary.ca::968752f4-ffa2-4fdc-aa77-84e230a0cf3f" providerId="AD" clId="Web-{9D87EE67-2E31-4306-936F-150732B1B596}" dt="2020-11-08T00:40:16.426" v="0"/>
      <pc:docMkLst>
        <pc:docMk/>
      </pc:docMkLst>
      <pc:sldChg chg="del">
        <pc:chgData name="Nicolas Urrego Urrego" userId="S::nicolas.urrego@ucalgary.ca::968752f4-ffa2-4fdc-aa77-84e230a0cf3f" providerId="AD" clId="Web-{9D87EE67-2E31-4306-936F-150732B1B596}" dt="2020-11-08T00:40:16.426" v="0"/>
        <pc:sldMkLst>
          <pc:docMk/>
          <pc:sldMk cId="3272591084" sldId="25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DA2873-26F2-41C4-91D7-18046825B25D}" type="doc">
      <dgm:prSet loTypeId="urn:microsoft.com/office/officeart/2005/8/layout/process1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CA"/>
        </a:p>
      </dgm:t>
    </dgm:pt>
    <dgm:pt modelId="{B4A0484A-C907-4CB5-A3C8-82D45603EC74}">
      <dgm:prSet/>
      <dgm:spPr/>
      <dgm:t>
        <a:bodyPr/>
        <a:lstStyle/>
        <a:p>
          <a:r>
            <a:rPr lang="en-CA">
              <a:latin typeface="Abadi Extra Light" panose="020B0204020104020204" pitchFamily="34" charset="0"/>
            </a:rPr>
            <a:t>Brainstorm</a:t>
          </a:r>
        </a:p>
      </dgm:t>
    </dgm:pt>
    <dgm:pt modelId="{A5304179-006C-46BD-84A5-5D2FC3F59677}" type="parTrans" cxnId="{ECB424FF-6858-494D-94D8-AD81875A373A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E6CBAF51-7535-4C87-B5D2-9B395D851C9C}" type="sibTrans" cxnId="{ECB424FF-6858-494D-94D8-AD81875A373A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FD35DE38-6385-4D7F-B3E9-9C49213C94E0}">
      <dgm:prSet/>
      <dgm:spPr/>
      <dgm:t>
        <a:bodyPr/>
        <a:lstStyle/>
        <a:p>
          <a:r>
            <a:rPr lang="en-CA">
              <a:latin typeface="Abadi Extra Light" panose="020B0204020104020204" pitchFamily="34" charset="0"/>
            </a:rPr>
            <a:t>Affinity diagram </a:t>
          </a:r>
        </a:p>
      </dgm:t>
    </dgm:pt>
    <dgm:pt modelId="{C1BE5768-2F2B-49B4-B50D-8FFDF0FAEAC2}" type="parTrans" cxnId="{95A56F78-DA4D-4292-8811-2B2DCC9D2363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80A7BE83-7D5D-40FE-9DC8-672A7A08826A}" type="sibTrans" cxnId="{95A56F78-DA4D-4292-8811-2B2DCC9D2363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13496CFE-FA2D-40F5-84D8-1A8E9FA88B89}">
      <dgm:prSet/>
      <dgm:spPr/>
      <dgm:t>
        <a:bodyPr/>
        <a:lstStyle/>
        <a:p>
          <a:r>
            <a:rPr lang="en-CA">
              <a:latin typeface="Abadi Extra Light" panose="020B0204020104020204" pitchFamily="34" charset="0"/>
            </a:rPr>
            <a:t>Select &amp; polish ideas</a:t>
          </a:r>
        </a:p>
      </dgm:t>
    </dgm:pt>
    <dgm:pt modelId="{058666B6-AEB0-42E4-A801-ABB2A4D70BC6}" type="parTrans" cxnId="{D15D8819-CC26-49DF-98E1-1192268095CC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BCEACF22-2F83-49A5-BF3D-99350CFDD2E4}" type="sibTrans" cxnId="{D15D8819-CC26-49DF-98E1-1192268095CC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33E9EF81-B6EF-4C1D-BEF0-03C052859A95}">
      <dgm:prSet/>
      <dgm:spPr/>
      <dgm:t>
        <a:bodyPr/>
        <a:lstStyle/>
        <a:p>
          <a:r>
            <a:rPr lang="en-CA">
              <a:latin typeface="Abadi Extra Light" panose="020B0204020104020204" pitchFamily="34" charset="0"/>
            </a:rPr>
            <a:t>Low-fidelity prototype</a:t>
          </a:r>
        </a:p>
      </dgm:t>
    </dgm:pt>
    <dgm:pt modelId="{283DC282-5D64-477C-994A-253E1CEF8A7F}" type="parTrans" cxnId="{38E4F35D-3B4A-4F6A-A2D3-FFC7DE7D0F12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5CDD9777-B7FD-45D4-9758-A3A107C6EB99}" type="sibTrans" cxnId="{38E4F35D-3B4A-4F6A-A2D3-FFC7DE7D0F12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4A8CCB34-3859-4EBC-B306-8EEC88F8C621}">
      <dgm:prSet/>
      <dgm:spPr/>
      <dgm:t>
        <a:bodyPr/>
        <a:lstStyle/>
        <a:p>
          <a:r>
            <a:rPr lang="en-CA">
              <a:latin typeface="Abadi Extra Light" panose="020B0204020104020204" pitchFamily="34" charset="0"/>
            </a:rPr>
            <a:t>Final idea</a:t>
          </a:r>
        </a:p>
      </dgm:t>
    </dgm:pt>
    <dgm:pt modelId="{6632A35F-7814-4ABD-964A-8227D30EB0A8}" type="parTrans" cxnId="{4423E447-AB65-40FF-B737-0BAAFDBE748C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4C2CE99E-99E9-4D9F-B8FB-205F93234029}" type="sibTrans" cxnId="{4423E447-AB65-40FF-B737-0BAAFDBE748C}">
      <dgm:prSet/>
      <dgm:spPr/>
      <dgm:t>
        <a:bodyPr/>
        <a:lstStyle/>
        <a:p>
          <a:endParaRPr lang="en-CA">
            <a:latin typeface="Abadi Extra Light" panose="020B0204020104020204" pitchFamily="34" charset="0"/>
          </a:endParaRPr>
        </a:p>
      </dgm:t>
    </dgm:pt>
    <dgm:pt modelId="{293BA858-2A01-443B-B224-E3535F9F8293}" type="pres">
      <dgm:prSet presAssocID="{DBDA2873-26F2-41C4-91D7-18046825B25D}" presName="Name0" presStyleCnt="0">
        <dgm:presLayoutVars>
          <dgm:dir/>
          <dgm:resizeHandles val="exact"/>
        </dgm:presLayoutVars>
      </dgm:prSet>
      <dgm:spPr/>
    </dgm:pt>
    <dgm:pt modelId="{326D2553-355C-4D04-A40C-BCB49258DE53}" type="pres">
      <dgm:prSet presAssocID="{B4A0484A-C907-4CB5-A3C8-82D45603EC74}" presName="node" presStyleLbl="node1" presStyleIdx="0" presStyleCnt="5">
        <dgm:presLayoutVars>
          <dgm:bulletEnabled val="1"/>
        </dgm:presLayoutVars>
      </dgm:prSet>
      <dgm:spPr/>
    </dgm:pt>
    <dgm:pt modelId="{AB37A4AF-BBF4-497D-B6D2-CED166EFC764}" type="pres">
      <dgm:prSet presAssocID="{E6CBAF51-7535-4C87-B5D2-9B395D851C9C}" presName="sibTrans" presStyleLbl="sibTrans2D1" presStyleIdx="0" presStyleCnt="4"/>
      <dgm:spPr/>
    </dgm:pt>
    <dgm:pt modelId="{5D6D11B8-22F3-4CAB-BAC6-957ED04FF161}" type="pres">
      <dgm:prSet presAssocID="{E6CBAF51-7535-4C87-B5D2-9B395D851C9C}" presName="connectorText" presStyleLbl="sibTrans2D1" presStyleIdx="0" presStyleCnt="4"/>
      <dgm:spPr/>
    </dgm:pt>
    <dgm:pt modelId="{58E477D0-4C6E-45EF-9CA9-74F61F1BEF27}" type="pres">
      <dgm:prSet presAssocID="{FD35DE38-6385-4D7F-B3E9-9C49213C94E0}" presName="node" presStyleLbl="node1" presStyleIdx="1" presStyleCnt="5">
        <dgm:presLayoutVars>
          <dgm:bulletEnabled val="1"/>
        </dgm:presLayoutVars>
      </dgm:prSet>
      <dgm:spPr/>
    </dgm:pt>
    <dgm:pt modelId="{88FAA62C-FA45-45F0-A093-65FD260E5579}" type="pres">
      <dgm:prSet presAssocID="{80A7BE83-7D5D-40FE-9DC8-672A7A08826A}" presName="sibTrans" presStyleLbl="sibTrans2D1" presStyleIdx="1" presStyleCnt="4"/>
      <dgm:spPr/>
    </dgm:pt>
    <dgm:pt modelId="{FDB418DE-6AE5-4A91-9513-C74D2AF0A5B4}" type="pres">
      <dgm:prSet presAssocID="{80A7BE83-7D5D-40FE-9DC8-672A7A08826A}" presName="connectorText" presStyleLbl="sibTrans2D1" presStyleIdx="1" presStyleCnt="4"/>
      <dgm:spPr/>
    </dgm:pt>
    <dgm:pt modelId="{3A03AA89-33C9-4EC2-9C9B-74E171E464F0}" type="pres">
      <dgm:prSet presAssocID="{13496CFE-FA2D-40F5-84D8-1A8E9FA88B89}" presName="node" presStyleLbl="node1" presStyleIdx="2" presStyleCnt="5">
        <dgm:presLayoutVars>
          <dgm:bulletEnabled val="1"/>
        </dgm:presLayoutVars>
      </dgm:prSet>
      <dgm:spPr/>
    </dgm:pt>
    <dgm:pt modelId="{D86EF532-D851-46AD-8AA4-E96EA46483CD}" type="pres">
      <dgm:prSet presAssocID="{BCEACF22-2F83-49A5-BF3D-99350CFDD2E4}" presName="sibTrans" presStyleLbl="sibTrans2D1" presStyleIdx="2" presStyleCnt="4"/>
      <dgm:spPr/>
    </dgm:pt>
    <dgm:pt modelId="{87F10609-4522-44DF-B31A-DABB8154105D}" type="pres">
      <dgm:prSet presAssocID="{BCEACF22-2F83-49A5-BF3D-99350CFDD2E4}" presName="connectorText" presStyleLbl="sibTrans2D1" presStyleIdx="2" presStyleCnt="4"/>
      <dgm:spPr/>
    </dgm:pt>
    <dgm:pt modelId="{E2731969-3766-40A1-AD12-17264E2DE6D4}" type="pres">
      <dgm:prSet presAssocID="{33E9EF81-B6EF-4C1D-BEF0-03C052859A95}" presName="node" presStyleLbl="node1" presStyleIdx="3" presStyleCnt="5">
        <dgm:presLayoutVars>
          <dgm:bulletEnabled val="1"/>
        </dgm:presLayoutVars>
      </dgm:prSet>
      <dgm:spPr/>
    </dgm:pt>
    <dgm:pt modelId="{7A759344-EDB9-4C2E-AFFF-B517173BA8A6}" type="pres">
      <dgm:prSet presAssocID="{5CDD9777-B7FD-45D4-9758-A3A107C6EB99}" presName="sibTrans" presStyleLbl="sibTrans2D1" presStyleIdx="3" presStyleCnt="4"/>
      <dgm:spPr/>
    </dgm:pt>
    <dgm:pt modelId="{491463E2-1CAC-41BB-BE73-380B7212FD05}" type="pres">
      <dgm:prSet presAssocID="{5CDD9777-B7FD-45D4-9758-A3A107C6EB99}" presName="connectorText" presStyleLbl="sibTrans2D1" presStyleIdx="3" presStyleCnt="4"/>
      <dgm:spPr/>
    </dgm:pt>
    <dgm:pt modelId="{0C7D5754-3034-4209-A511-D3A050CEF507}" type="pres">
      <dgm:prSet presAssocID="{4A8CCB34-3859-4EBC-B306-8EEC88F8C621}" presName="node" presStyleLbl="node1" presStyleIdx="4" presStyleCnt="5">
        <dgm:presLayoutVars>
          <dgm:bulletEnabled val="1"/>
        </dgm:presLayoutVars>
      </dgm:prSet>
      <dgm:spPr/>
    </dgm:pt>
  </dgm:ptLst>
  <dgm:cxnLst>
    <dgm:cxn modelId="{1256DA07-D2C2-4EE5-B545-2905DCE7D73C}" type="presOf" srcId="{FD35DE38-6385-4D7F-B3E9-9C49213C94E0}" destId="{58E477D0-4C6E-45EF-9CA9-74F61F1BEF27}" srcOrd="0" destOrd="0" presId="urn:microsoft.com/office/officeart/2005/8/layout/process1"/>
    <dgm:cxn modelId="{60631E11-D2F7-4075-8150-02EAD903ACAC}" type="presOf" srcId="{B4A0484A-C907-4CB5-A3C8-82D45603EC74}" destId="{326D2553-355C-4D04-A40C-BCB49258DE53}" srcOrd="0" destOrd="0" presId="urn:microsoft.com/office/officeart/2005/8/layout/process1"/>
    <dgm:cxn modelId="{099A9115-B080-48A0-92AA-4B750ED692DB}" type="presOf" srcId="{DBDA2873-26F2-41C4-91D7-18046825B25D}" destId="{293BA858-2A01-443B-B224-E3535F9F8293}" srcOrd="0" destOrd="0" presId="urn:microsoft.com/office/officeart/2005/8/layout/process1"/>
    <dgm:cxn modelId="{D15D8819-CC26-49DF-98E1-1192268095CC}" srcId="{DBDA2873-26F2-41C4-91D7-18046825B25D}" destId="{13496CFE-FA2D-40F5-84D8-1A8E9FA88B89}" srcOrd="2" destOrd="0" parTransId="{058666B6-AEB0-42E4-A801-ABB2A4D70BC6}" sibTransId="{BCEACF22-2F83-49A5-BF3D-99350CFDD2E4}"/>
    <dgm:cxn modelId="{89253440-5F08-4890-A18E-8B3B9438C89C}" type="presOf" srcId="{BCEACF22-2F83-49A5-BF3D-99350CFDD2E4}" destId="{D86EF532-D851-46AD-8AA4-E96EA46483CD}" srcOrd="0" destOrd="0" presId="urn:microsoft.com/office/officeart/2005/8/layout/process1"/>
    <dgm:cxn modelId="{38E4F35D-3B4A-4F6A-A2D3-FFC7DE7D0F12}" srcId="{DBDA2873-26F2-41C4-91D7-18046825B25D}" destId="{33E9EF81-B6EF-4C1D-BEF0-03C052859A95}" srcOrd="3" destOrd="0" parTransId="{283DC282-5D64-477C-994A-253E1CEF8A7F}" sibTransId="{5CDD9777-B7FD-45D4-9758-A3A107C6EB99}"/>
    <dgm:cxn modelId="{5C043144-FB56-4BFD-A1DD-65BE0B5B108D}" type="presOf" srcId="{5CDD9777-B7FD-45D4-9758-A3A107C6EB99}" destId="{7A759344-EDB9-4C2E-AFFF-B517173BA8A6}" srcOrd="0" destOrd="0" presId="urn:microsoft.com/office/officeart/2005/8/layout/process1"/>
    <dgm:cxn modelId="{4423E447-AB65-40FF-B737-0BAAFDBE748C}" srcId="{DBDA2873-26F2-41C4-91D7-18046825B25D}" destId="{4A8CCB34-3859-4EBC-B306-8EEC88F8C621}" srcOrd="4" destOrd="0" parTransId="{6632A35F-7814-4ABD-964A-8227D30EB0A8}" sibTransId="{4C2CE99E-99E9-4D9F-B8FB-205F93234029}"/>
    <dgm:cxn modelId="{9A5FE449-A5C0-4BF3-9FD5-69A674A0B7C9}" type="presOf" srcId="{5CDD9777-B7FD-45D4-9758-A3A107C6EB99}" destId="{491463E2-1CAC-41BB-BE73-380B7212FD05}" srcOrd="1" destOrd="0" presId="urn:microsoft.com/office/officeart/2005/8/layout/process1"/>
    <dgm:cxn modelId="{9BADC16E-9892-4422-9475-D993BDD1FF82}" type="presOf" srcId="{33E9EF81-B6EF-4C1D-BEF0-03C052859A95}" destId="{E2731969-3766-40A1-AD12-17264E2DE6D4}" srcOrd="0" destOrd="0" presId="urn:microsoft.com/office/officeart/2005/8/layout/process1"/>
    <dgm:cxn modelId="{DE2D0B73-385C-4389-9440-85909DED85C3}" type="presOf" srcId="{E6CBAF51-7535-4C87-B5D2-9B395D851C9C}" destId="{AB37A4AF-BBF4-497D-B6D2-CED166EFC764}" srcOrd="0" destOrd="0" presId="urn:microsoft.com/office/officeart/2005/8/layout/process1"/>
    <dgm:cxn modelId="{95A56F78-DA4D-4292-8811-2B2DCC9D2363}" srcId="{DBDA2873-26F2-41C4-91D7-18046825B25D}" destId="{FD35DE38-6385-4D7F-B3E9-9C49213C94E0}" srcOrd="1" destOrd="0" parTransId="{C1BE5768-2F2B-49B4-B50D-8FFDF0FAEAC2}" sibTransId="{80A7BE83-7D5D-40FE-9DC8-672A7A08826A}"/>
    <dgm:cxn modelId="{C17C0E7F-FF88-4F35-8945-8CA73B0F97EF}" type="presOf" srcId="{4A8CCB34-3859-4EBC-B306-8EEC88F8C621}" destId="{0C7D5754-3034-4209-A511-D3A050CEF507}" srcOrd="0" destOrd="0" presId="urn:microsoft.com/office/officeart/2005/8/layout/process1"/>
    <dgm:cxn modelId="{C2BAC0A4-19FD-453B-9FED-2238CEC4DFC8}" type="presOf" srcId="{BCEACF22-2F83-49A5-BF3D-99350CFDD2E4}" destId="{87F10609-4522-44DF-B31A-DABB8154105D}" srcOrd="1" destOrd="0" presId="urn:microsoft.com/office/officeart/2005/8/layout/process1"/>
    <dgm:cxn modelId="{B74DA5CD-72CE-4FEE-A645-6FFE70DC4303}" type="presOf" srcId="{13496CFE-FA2D-40F5-84D8-1A8E9FA88B89}" destId="{3A03AA89-33C9-4EC2-9C9B-74E171E464F0}" srcOrd="0" destOrd="0" presId="urn:microsoft.com/office/officeart/2005/8/layout/process1"/>
    <dgm:cxn modelId="{617D2CE9-DEF2-4E65-AEA6-4C19115F4121}" type="presOf" srcId="{E6CBAF51-7535-4C87-B5D2-9B395D851C9C}" destId="{5D6D11B8-22F3-4CAB-BAC6-957ED04FF161}" srcOrd="1" destOrd="0" presId="urn:microsoft.com/office/officeart/2005/8/layout/process1"/>
    <dgm:cxn modelId="{59979AED-545B-48C0-B401-9599AC574204}" type="presOf" srcId="{80A7BE83-7D5D-40FE-9DC8-672A7A08826A}" destId="{FDB418DE-6AE5-4A91-9513-C74D2AF0A5B4}" srcOrd="1" destOrd="0" presId="urn:microsoft.com/office/officeart/2005/8/layout/process1"/>
    <dgm:cxn modelId="{E10ECDF0-4FA3-46BB-8255-93FCEFEE60BB}" type="presOf" srcId="{80A7BE83-7D5D-40FE-9DC8-672A7A08826A}" destId="{88FAA62C-FA45-45F0-A093-65FD260E5579}" srcOrd="0" destOrd="0" presId="urn:microsoft.com/office/officeart/2005/8/layout/process1"/>
    <dgm:cxn modelId="{ECB424FF-6858-494D-94D8-AD81875A373A}" srcId="{DBDA2873-26F2-41C4-91D7-18046825B25D}" destId="{B4A0484A-C907-4CB5-A3C8-82D45603EC74}" srcOrd="0" destOrd="0" parTransId="{A5304179-006C-46BD-84A5-5D2FC3F59677}" sibTransId="{E6CBAF51-7535-4C87-B5D2-9B395D851C9C}"/>
    <dgm:cxn modelId="{2D7CAC0D-7498-44B7-95E4-3047A7E5DC4B}" type="presParOf" srcId="{293BA858-2A01-443B-B224-E3535F9F8293}" destId="{326D2553-355C-4D04-A40C-BCB49258DE53}" srcOrd="0" destOrd="0" presId="urn:microsoft.com/office/officeart/2005/8/layout/process1"/>
    <dgm:cxn modelId="{433B48DC-11DC-4F3C-9728-8899EDC0AC02}" type="presParOf" srcId="{293BA858-2A01-443B-B224-E3535F9F8293}" destId="{AB37A4AF-BBF4-497D-B6D2-CED166EFC764}" srcOrd="1" destOrd="0" presId="urn:microsoft.com/office/officeart/2005/8/layout/process1"/>
    <dgm:cxn modelId="{D1FEE314-95B0-4D3B-B144-479D6D15A94F}" type="presParOf" srcId="{AB37A4AF-BBF4-497D-B6D2-CED166EFC764}" destId="{5D6D11B8-22F3-4CAB-BAC6-957ED04FF161}" srcOrd="0" destOrd="0" presId="urn:microsoft.com/office/officeart/2005/8/layout/process1"/>
    <dgm:cxn modelId="{5FB83E56-3205-4BB5-95F1-E6CC79A46F3A}" type="presParOf" srcId="{293BA858-2A01-443B-B224-E3535F9F8293}" destId="{58E477D0-4C6E-45EF-9CA9-74F61F1BEF27}" srcOrd="2" destOrd="0" presId="urn:microsoft.com/office/officeart/2005/8/layout/process1"/>
    <dgm:cxn modelId="{BCC962D4-9D5E-411B-B34F-ADE367EA5458}" type="presParOf" srcId="{293BA858-2A01-443B-B224-E3535F9F8293}" destId="{88FAA62C-FA45-45F0-A093-65FD260E5579}" srcOrd="3" destOrd="0" presId="urn:microsoft.com/office/officeart/2005/8/layout/process1"/>
    <dgm:cxn modelId="{79E33291-C1BC-4C23-BA85-C3300EA69662}" type="presParOf" srcId="{88FAA62C-FA45-45F0-A093-65FD260E5579}" destId="{FDB418DE-6AE5-4A91-9513-C74D2AF0A5B4}" srcOrd="0" destOrd="0" presId="urn:microsoft.com/office/officeart/2005/8/layout/process1"/>
    <dgm:cxn modelId="{1B51E195-FFC6-4219-A3ED-92EDF77372ED}" type="presParOf" srcId="{293BA858-2A01-443B-B224-E3535F9F8293}" destId="{3A03AA89-33C9-4EC2-9C9B-74E171E464F0}" srcOrd="4" destOrd="0" presId="urn:microsoft.com/office/officeart/2005/8/layout/process1"/>
    <dgm:cxn modelId="{498D6D84-2CFB-4D17-8000-664662A530E8}" type="presParOf" srcId="{293BA858-2A01-443B-B224-E3535F9F8293}" destId="{D86EF532-D851-46AD-8AA4-E96EA46483CD}" srcOrd="5" destOrd="0" presId="urn:microsoft.com/office/officeart/2005/8/layout/process1"/>
    <dgm:cxn modelId="{B43D0EF4-488C-4F65-8A5A-009D8E68A3B2}" type="presParOf" srcId="{D86EF532-D851-46AD-8AA4-E96EA46483CD}" destId="{87F10609-4522-44DF-B31A-DABB8154105D}" srcOrd="0" destOrd="0" presId="urn:microsoft.com/office/officeart/2005/8/layout/process1"/>
    <dgm:cxn modelId="{290B91E3-5973-4A05-A05E-BF3D9187F92D}" type="presParOf" srcId="{293BA858-2A01-443B-B224-E3535F9F8293}" destId="{E2731969-3766-40A1-AD12-17264E2DE6D4}" srcOrd="6" destOrd="0" presId="urn:microsoft.com/office/officeart/2005/8/layout/process1"/>
    <dgm:cxn modelId="{BE2787F9-72B2-4749-AD6E-4FFFB5F565F9}" type="presParOf" srcId="{293BA858-2A01-443B-B224-E3535F9F8293}" destId="{7A759344-EDB9-4C2E-AFFF-B517173BA8A6}" srcOrd="7" destOrd="0" presId="urn:microsoft.com/office/officeart/2005/8/layout/process1"/>
    <dgm:cxn modelId="{6B427963-A5E4-4549-87AC-98579960F7F1}" type="presParOf" srcId="{7A759344-EDB9-4C2E-AFFF-B517173BA8A6}" destId="{491463E2-1CAC-41BB-BE73-380B7212FD05}" srcOrd="0" destOrd="0" presId="urn:microsoft.com/office/officeart/2005/8/layout/process1"/>
    <dgm:cxn modelId="{6F10A6E7-9D91-481A-8EC6-462C95DFBA86}" type="presParOf" srcId="{293BA858-2A01-443B-B224-E3535F9F8293}" destId="{0C7D5754-3034-4209-A511-D3A050CEF50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CFBA7C-A06D-46DD-AE1D-9D1AE4E66A06}" type="doc">
      <dgm:prSet loTypeId="urn:microsoft.com/office/officeart/2018/2/layout/Icon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53445E7-B883-4A5C-BF0E-EF4546BAB1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400">
              <a:latin typeface="Abadi Extra Light" panose="020B0204020104020204" pitchFamily="34" charset="0"/>
            </a:rPr>
            <a:t>Building up an UI prototype from rough sketches </a:t>
          </a:r>
          <a:endParaRPr lang="en-US" sz="2400">
            <a:latin typeface="Abadi Extra Light" panose="020B0204020104020204" pitchFamily="34" charset="0"/>
          </a:endParaRPr>
        </a:p>
      </dgm:t>
    </dgm:pt>
    <dgm:pt modelId="{93F73E9D-C1FE-440D-A709-B2C0B81E264F}" type="parTrans" cxnId="{E0775763-6133-4E7F-865C-D730F475137E}">
      <dgm:prSet/>
      <dgm:spPr/>
      <dgm:t>
        <a:bodyPr/>
        <a:lstStyle/>
        <a:p>
          <a:endParaRPr lang="en-US"/>
        </a:p>
      </dgm:t>
    </dgm:pt>
    <dgm:pt modelId="{42793A1E-A194-49F1-9DB9-A5559E0F0EC4}" type="sibTrans" cxnId="{E0775763-6133-4E7F-865C-D730F475137E}">
      <dgm:prSet/>
      <dgm:spPr/>
      <dgm:t>
        <a:bodyPr/>
        <a:lstStyle/>
        <a:p>
          <a:endParaRPr lang="en-US"/>
        </a:p>
      </dgm:t>
    </dgm:pt>
    <dgm:pt modelId="{2CF176ED-7D20-498A-9FD7-EAA5BFBF9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400">
              <a:latin typeface="Abadi Extra Light" panose="020B0204020104020204" pitchFamily="34" charset="0"/>
            </a:rPr>
            <a:t>Refining the organization of the application</a:t>
          </a:r>
          <a:endParaRPr lang="en-US" sz="2400">
            <a:latin typeface="Abadi Extra Light" panose="020B0204020104020204" pitchFamily="34" charset="0"/>
          </a:endParaRPr>
        </a:p>
      </dgm:t>
    </dgm:pt>
    <dgm:pt modelId="{85C22017-1742-4426-BE25-9A65CD91555E}" type="parTrans" cxnId="{78B58010-B245-4D11-BE29-64FBAEBB1B4C}">
      <dgm:prSet/>
      <dgm:spPr/>
      <dgm:t>
        <a:bodyPr/>
        <a:lstStyle/>
        <a:p>
          <a:endParaRPr lang="en-US"/>
        </a:p>
      </dgm:t>
    </dgm:pt>
    <dgm:pt modelId="{80C19083-9EFC-4D61-A2A6-C77A876330EF}" type="sibTrans" cxnId="{78B58010-B245-4D11-BE29-64FBAEBB1B4C}">
      <dgm:prSet/>
      <dgm:spPr/>
      <dgm:t>
        <a:bodyPr/>
        <a:lstStyle/>
        <a:p>
          <a:endParaRPr lang="en-US"/>
        </a:p>
      </dgm:t>
    </dgm:pt>
    <dgm:pt modelId="{412338E2-131A-4C7A-A59B-9126926ED2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400">
              <a:latin typeface="Abadi Extra Light" panose="020B0204020104020204" pitchFamily="34" charset="0"/>
            </a:rPr>
            <a:t>Understanding how to implement the must-be-included tasks</a:t>
          </a:r>
          <a:endParaRPr lang="en-US" sz="2400">
            <a:latin typeface="Abadi Extra Light" panose="020B0204020104020204" pitchFamily="34" charset="0"/>
          </a:endParaRPr>
        </a:p>
      </dgm:t>
    </dgm:pt>
    <dgm:pt modelId="{3331D86B-37FD-4968-81DC-3329CE84E7F2}" type="parTrans" cxnId="{9663113F-2F3E-4620-B04F-AA2C72092F36}">
      <dgm:prSet/>
      <dgm:spPr/>
      <dgm:t>
        <a:bodyPr/>
        <a:lstStyle/>
        <a:p>
          <a:endParaRPr lang="en-US"/>
        </a:p>
      </dgm:t>
    </dgm:pt>
    <dgm:pt modelId="{203CB020-75CA-494A-AF8A-CF976D2BEA93}" type="sibTrans" cxnId="{9663113F-2F3E-4620-B04F-AA2C72092F36}">
      <dgm:prSet/>
      <dgm:spPr/>
      <dgm:t>
        <a:bodyPr/>
        <a:lstStyle/>
        <a:p>
          <a:endParaRPr lang="en-US"/>
        </a:p>
      </dgm:t>
    </dgm:pt>
    <dgm:pt modelId="{ED5CD440-485C-4124-895C-82900E303730}" type="pres">
      <dgm:prSet presAssocID="{C6CFBA7C-A06D-46DD-AE1D-9D1AE4E66A06}" presName="root" presStyleCnt="0">
        <dgm:presLayoutVars>
          <dgm:dir/>
          <dgm:resizeHandles val="exact"/>
        </dgm:presLayoutVars>
      </dgm:prSet>
      <dgm:spPr/>
    </dgm:pt>
    <dgm:pt modelId="{6306454E-7178-4F99-A328-8FB7B5D37A0E}" type="pres">
      <dgm:prSet presAssocID="{053445E7-B883-4A5C-BF0E-EF4546BAB12E}" presName="compNode" presStyleCnt="0"/>
      <dgm:spPr/>
    </dgm:pt>
    <dgm:pt modelId="{4E847742-C5F2-49FF-85AB-FAD8A1476F6C}" type="pres">
      <dgm:prSet presAssocID="{053445E7-B883-4A5C-BF0E-EF4546BAB1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E7D17B1-07E7-4699-99CB-1F2DC33EB56E}" type="pres">
      <dgm:prSet presAssocID="{053445E7-B883-4A5C-BF0E-EF4546BAB12E}" presName="spaceRect" presStyleCnt="0"/>
      <dgm:spPr/>
    </dgm:pt>
    <dgm:pt modelId="{A51E5191-D4C1-49CF-ADA2-B3B114E87096}" type="pres">
      <dgm:prSet presAssocID="{053445E7-B883-4A5C-BF0E-EF4546BAB12E}" presName="textRect" presStyleLbl="revTx" presStyleIdx="0" presStyleCnt="3">
        <dgm:presLayoutVars>
          <dgm:chMax val="1"/>
          <dgm:chPref val="1"/>
        </dgm:presLayoutVars>
      </dgm:prSet>
      <dgm:spPr/>
    </dgm:pt>
    <dgm:pt modelId="{3FC7AA02-EDFE-4B2F-84B0-F99D24D6DC40}" type="pres">
      <dgm:prSet presAssocID="{42793A1E-A194-49F1-9DB9-A5559E0F0EC4}" presName="sibTrans" presStyleCnt="0"/>
      <dgm:spPr/>
    </dgm:pt>
    <dgm:pt modelId="{125701DD-77CA-430E-ABA0-9F34988B7B86}" type="pres">
      <dgm:prSet presAssocID="{2CF176ED-7D20-498A-9FD7-EAA5BFBF95D8}" presName="compNode" presStyleCnt="0"/>
      <dgm:spPr/>
    </dgm:pt>
    <dgm:pt modelId="{955276D4-E32C-4509-AE57-01BDBE869112}" type="pres">
      <dgm:prSet presAssocID="{2CF176ED-7D20-498A-9FD7-EAA5BFBF95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ADDC388-2051-4526-9AAA-5EBC26A2CF3C}" type="pres">
      <dgm:prSet presAssocID="{2CF176ED-7D20-498A-9FD7-EAA5BFBF95D8}" presName="spaceRect" presStyleCnt="0"/>
      <dgm:spPr/>
    </dgm:pt>
    <dgm:pt modelId="{D6388A0E-AA2F-418D-A261-40A37DFCBBBD}" type="pres">
      <dgm:prSet presAssocID="{2CF176ED-7D20-498A-9FD7-EAA5BFBF95D8}" presName="textRect" presStyleLbl="revTx" presStyleIdx="1" presStyleCnt="3">
        <dgm:presLayoutVars>
          <dgm:chMax val="1"/>
          <dgm:chPref val="1"/>
        </dgm:presLayoutVars>
      </dgm:prSet>
      <dgm:spPr/>
    </dgm:pt>
    <dgm:pt modelId="{0B594B10-E528-44CD-A340-9739E185C46F}" type="pres">
      <dgm:prSet presAssocID="{80C19083-9EFC-4D61-A2A6-C77A876330EF}" presName="sibTrans" presStyleCnt="0"/>
      <dgm:spPr/>
    </dgm:pt>
    <dgm:pt modelId="{F814AF6B-5393-41EE-B053-7E264A8E8E59}" type="pres">
      <dgm:prSet presAssocID="{412338E2-131A-4C7A-A59B-9126926ED21A}" presName="compNode" presStyleCnt="0"/>
      <dgm:spPr/>
    </dgm:pt>
    <dgm:pt modelId="{E46EB9F1-40E5-4632-9EC0-C0743FF80DB9}" type="pres">
      <dgm:prSet presAssocID="{412338E2-131A-4C7A-A59B-9126926ED2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4C5A8A8-6148-4CB2-A84D-AEBFD36DECCE}" type="pres">
      <dgm:prSet presAssocID="{412338E2-131A-4C7A-A59B-9126926ED21A}" presName="spaceRect" presStyleCnt="0"/>
      <dgm:spPr/>
    </dgm:pt>
    <dgm:pt modelId="{F272D682-48B0-453D-A163-ED6FAA1D1454}" type="pres">
      <dgm:prSet presAssocID="{412338E2-131A-4C7A-A59B-9126926ED21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A5E270C-04E5-406D-9477-840C353B16E5}" type="presOf" srcId="{412338E2-131A-4C7A-A59B-9126926ED21A}" destId="{F272D682-48B0-453D-A163-ED6FAA1D1454}" srcOrd="0" destOrd="0" presId="urn:microsoft.com/office/officeart/2018/2/layout/IconLabelList"/>
    <dgm:cxn modelId="{78B58010-B245-4D11-BE29-64FBAEBB1B4C}" srcId="{C6CFBA7C-A06D-46DD-AE1D-9D1AE4E66A06}" destId="{2CF176ED-7D20-498A-9FD7-EAA5BFBF95D8}" srcOrd="1" destOrd="0" parTransId="{85C22017-1742-4426-BE25-9A65CD91555E}" sibTransId="{80C19083-9EFC-4D61-A2A6-C77A876330EF}"/>
    <dgm:cxn modelId="{9663113F-2F3E-4620-B04F-AA2C72092F36}" srcId="{C6CFBA7C-A06D-46DD-AE1D-9D1AE4E66A06}" destId="{412338E2-131A-4C7A-A59B-9126926ED21A}" srcOrd="2" destOrd="0" parTransId="{3331D86B-37FD-4968-81DC-3329CE84E7F2}" sibTransId="{203CB020-75CA-494A-AF8A-CF976D2BEA93}"/>
    <dgm:cxn modelId="{E0775763-6133-4E7F-865C-D730F475137E}" srcId="{C6CFBA7C-A06D-46DD-AE1D-9D1AE4E66A06}" destId="{053445E7-B883-4A5C-BF0E-EF4546BAB12E}" srcOrd="0" destOrd="0" parTransId="{93F73E9D-C1FE-440D-A709-B2C0B81E264F}" sibTransId="{42793A1E-A194-49F1-9DB9-A5559E0F0EC4}"/>
    <dgm:cxn modelId="{9E325889-0EEE-4C56-9D86-AC2DB71ECD13}" type="presOf" srcId="{053445E7-B883-4A5C-BF0E-EF4546BAB12E}" destId="{A51E5191-D4C1-49CF-ADA2-B3B114E87096}" srcOrd="0" destOrd="0" presId="urn:microsoft.com/office/officeart/2018/2/layout/IconLabelList"/>
    <dgm:cxn modelId="{6664DFA2-7FC5-496E-92BC-9C62F9585905}" type="presOf" srcId="{2CF176ED-7D20-498A-9FD7-EAA5BFBF95D8}" destId="{D6388A0E-AA2F-418D-A261-40A37DFCBBBD}" srcOrd="0" destOrd="0" presId="urn:microsoft.com/office/officeart/2018/2/layout/IconLabelList"/>
    <dgm:cxn modelId="{12639FDF-FFD8-466E-96C5-DA0C0248071C}" type="presOf" srcId="{C6CFBA7C-A06D-46DD-AE1D-9D1AE4E66A06}" destId="{ED5CD440-485C-4124-895C-82900E303730}" srcOrd="0" destOrd="0" presId="urn:microsoft.com/office/officeart/2018/2/layout/IconLabelList"/>
    <dgm:cxn modelId="{5F66C67C-77C9-4581-A3D5-52677CD6C067}" type="presParOf" srcId="{ED5CD440-485C-4124-895C-82900E303730}" destId="{6306454E-7178-4F99-A328-8FB7B5D37A0E}" srcOrd="0" destOrd="0" presId="urn:microsoft.com/office/officeart/2018/2/layout/IconLabelList"/>
    <dgm:cxn modelId="{8D5853D6-D4B7-4CBF-B746-2FA426B7ADCD}" type="presParOf" srcId="{6306454E-7178-4F99-A328-8FB7B5D37A0E}" destId="{4E847742-C5F2-49FF-85AB-FAD8A1476F6C}" srcOrd="0" destOrd="0" presId="urn:microsoft.com/office/officeart/2018/2/layout/IconLabelList"/>
    <dgm:cxn modelId="{2BED6B21-95A8-493E-BC93-C814B9AF433C}" type="presParOf" srcId="{6306454E-7178-4F99-A328-8FB7B5D37A0E}" destId="{DE7D17B1-07E7-4699-99CB-1F2DC33EB56E}" srcOrd="1" destOrd="0" presId="urn:microsoft.com/office/officeart/2018/2/layout/IconLabelList"/>
    <dgm:cxn modelId="{22FB11FF-9498-4285-AC81-9F1681C06F94}" type="presParOf" srcId="{6306454E-7178-4F99-A328-8FB7B5D37A0E}" destId="{A51E5191-D4C1-49CF-ADA2-B3B114E87096}" srcOrd="2" destOrd="0" presId="urn:microsoft.com/office/officeart/2018/2/layout/IconLabelList"/>
    <dgm:cxn modelId="{782A844F-7D16-4812-8873-93517D45DDC8}" type="presParOf" srcId="{ED5CD440-485C-4124-895C-82900E303730}" destId="{3FC7AA02-EDFE-4B2F-84B0-F99D24D6DC40}" srcOrd="1" destOrd="0" presId="urn:microsoft.com/office/officeart/2018/2/layout/IconLabelList"/>
    <dgm:cxn modelId="{FF864BBA-34D1-4CA1-8E5B-B8588A2F9CF3}" type="presParOf" srcId="{ED5CD440-485C-4124-895C-82900E303730}" destId="{125701DD-77CA-430E-ABA0-9F34988B7B86}" srcOrd="2" destOrd="0" presId="urn:microsoft.com/office/officeart/2018/2/layout/IconLabelList"/>
    <dgm:cxn modelId="{9D6729B7-7E5D-4787-AE1B-1F469D5FFA8D}" type="presParOf" srcId="{125701DD-77CA-430E-ABA0-9F34988B7B86}" destId="{955276D4-E32C-4509-AE57-01BDBE869112}" srcOrd="0" destOrd="0" presId="urn:microsoft.com/office/officeart/2018/2/layout/IconLabelList"/>
    <dgm:cxn modelId="{BE46E09D-13AC-4D61-97F9-3E7EFF111019}" type="presParOf" srcId="{125701DD-77CA-430E-ABA0-9F34988B7B86}" destId="{5ADDC388-2051-4526-9AAA-5EBC26A2CF3C}" srcOrd="1" destOrd="0" presId="urn:microsoft.com/office/officeart/2018/2/layout/IconLabelList"/>
    <dgm:cxn modelId="{4ED18677-A005-4026-AA04-9778F79B02E7}" type="presParOf" srcId="{125701DD-77CA-430E-ABA0-9F34988B7B86}" destId="{D6388A0E-AA2F-418D-A261-40A37DFCBBBD}" srcOrd="2" destOrd="0" presId="urn:microsoft.com/office/officeart/2018/2/layout/IconLabelList"/>
    <dgm:cxn modelId="{B6EA3E68-B7E1-4C5C-81FD-D4CC5E753EA4}" type="presParOf" srcId="{ED5CD440-485C-4124-895C-82900E303730}" destId="{0B594B10-E528-44CD-A340-9739E185C46F}" srcOrd="3" destOrd="0" presId="urn:microsoft.com/office/officeart/2018/2/layout/IconLabelList"/>
    <dgm:cxn modelId="{953FE4FD-3932-4FD7-86C0-55A78376284D}" type="presParOf" srcId="{ED5CD440-485C-4124-895C-82900E303730}" destId="{F814AF6B-5393-41EE-B053-7E264A8E8E59}" srcOrd="4" destOrd="0" presId="urn:microsoft.com/office/officeart/2018/2/layout/IconLabelList"/>
    <dgm:cxn modelId="{A3A9C918-5D5D-4865-9DD7-9A1151296C60}" type="presParOf" srcId="{F814AF6B-5393-41EE-B053-7E264A8E8E59}" destId="{E46EB9F1-40E5-4632-9EC0-C0743FF80DB9}" srcOrd="0" destOrd="0" presId="urn:microsoft.com/office/officeart/2018/2/layout/IconLabelList"/>
    <dgm:cxn modelId="{D3B8FC06-9D14-4348-BF6C-16434410CBAB}" type="presParOf" srcId="{F814AF6B-5393-41EE-B053-7E264A8E8E59}" destId="{14C5A8A8-6148-4CB2-A84D-AEBFD36DECCE}" srcOrd="1" destOrd="0" presId="urn:microsoft.com/office/officeart/2018/2/layout/IconLabelList"/>
    <dgm:cxn modelId="{B7E434EB-20CA-4B8C-B72B-39FB000AA199}" type="presParOf" srcId="{F814AF6B-5393-41EE-B053-7E264A8E8E59}" destId="{F272D682-48B0-453D-A163-ED6FAA1D145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D2553-355C-4D04-A40C-BCB49258DE53}">
      <dsp:nvSpPr>
        <dsp:cNvPr id="0" name=""/>
        <dsp:cNvSpPr/>
      </dsp:nvSpPr>
      <dsp:spPr>
        <a:xfrm>
          <a:off x="5376" y="437253"/>
          <a:ext cx="1666688" cy="10000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Abadi Extra Light" panose="020B0204020104020204" pitchFamily="34" charset="0"/>
            </a:rPr>
            <a:t>Brainstorm</a:t>
          </a:r>
        </a:p>
      </dsp:txBody>
      <dsp:txXfrm>
        <a:off x="34665" y="466542"/>
        <a:ext cx="1608110" cy="941435"/>
      </dsp:txXfrm>
    </dsp:sp>
    <dsp:sp modelId="{AB37A4AF-BBF4-497D-B6D2-CED166EFC764}">
      <dsp:nvSpPr>
        <dsp:cNvPr id="0" name=""/>
        <dsp:cNvSpPr/>
      </dsp:nvSpPr>
      <dsp:spPr>
        <a:xfrm>
          <a:off x="1838734" y="730590"/>
          <a:ext cx="353338" cy="413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>
            <a:latin typeface="Abadi Extra Light" panose="020B0204020104020204" pitchFamily="34" charset="0"/>
          </a:endParaRPr>
        </a:p>
      </dsp:txBody>
      <dsp:txXfrm>
        <a:off x="1838734" y="813258"/>
        <a:ext cx="247337" cy="248002"/>
      </dsp:txXfrm>
    </dsp:sp>
    <dsp:sp modelId="{58E477D0-4C6E-45EF-9CA9-74F61F1BEF27}">
      <dsp:nvSpPr>
        <dsp:cNvPr id="0" name=""/>
        <dsp:cNvSpPr/>
      </dsp:nvSpPr>
      <dsp:spPr>
        <a:xfrm>
          <a:off x="2338740" y="437253"/>
          <a:ext cx="1666688" cy="10000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Abadi Extra Light" panose="020B0204020104020204" pitchFamily="34" charset="0"/>
            </a:rPr>
            <a:t>Affinity diagram </a:t>
          </a:r>
        </a:p>
      </dsp:txBody>
      <dsp:txXfrm>
        <a:off x="2368029" y="466542"/>
        <a:ext cx="1608110" cy="941435"/>
      </dsp:txXfrm>
    </dsp:sp>
    <dsp:sp modelId="{88FAA62C-FA45-45F0-A093-65FD260E5579}">
      <dsp:nvSpPr>
        <dsp:cNvPr id="0" name=""/>
        <dsp:cNvSpPr/>
      </dsp:nvSpPr>
      <dsp:spPr>
        <a:xfrm>
          <a:off x="4172098" y="730590"/>
          <a:ext cx="353338" cy="413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>
            <a:latin typeface="Abadi Extra Light" panose="020B0204020104020204" pitchFamily="34" charset="0"/>
          </a:endParaRPr>
        </a:p>
      </dsp:txBody>
      <dsp:txXfrm>
        <a:off x="4172098" y="813258"/>
        <a:ext cx="247337" cy="248002"/>
      </dsp:txXfrm>
    </dsp:sp>
    <dsp:sp modelId="{3A03AA89-33C9-4EC2-9C9B-74E171E464F0}">
      <dsp:nvSpPr>
        <dsp:cNvPr id="0" name=""/>
        <dsp:cNvSpPr/>
      </dsp:nvSpPr>
      <dsp:spPr>
        <a:xfrm>
          <a:off x="4672105" y="437253"/>
          <a:ext cx="1666688" cy="10000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Abadi Extra Light" panose="020B0204020104020204" pitchFamily="34" charset="0"/>
            </a:rPr>
            <a:t>Select &amp; polish ideas</a:t>
          </a:r>
        </a:p>
      </dsp:txBody>
      <dsp:txXfrm>
        <a:off x="4701394" y="466542"/>
        <a:ext cx="1608110" cy="941435"/>
      </dsp:txXfrm>
    </dsp:sp>
    <dsp:sp modelId="{D86EF532-D851-46AD-8AA4-E96EA46483CD}">
      <dsp:nvSpPr>
        <dsp:cNvPr id="0" name=""/>
        <dsp:cNvSpPr/>
      </dsp:nvSpPr>
      <dsp:spPr>
        <a:xfrm>
          <a:off x="6505463" y="730590"/>
          <a:ext cx="353338" cy="413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>
            <a:latin typeface="Abadi Extra Light" panose="020B0204020104020204" pitchFamily="34" charset="0"/>
          </a:endParaRPr>
        </a:p>
      </dsp:txBody>
      <dsp:txXfrm>
        <a:off x="6505463" y="813258"/>
        <a:ext cx="247337" cy="248002"/>
      </dsp:txXfrm>
    </dsp:sp>
    <dsp:sp modelId="{E2731969-3766-40A1-AD12-17264E2DE6D4}">
      <dsp:nvSpPr>
        <dsp:cNvPr id="0" name=""/>
        <dsp:cNvSpPr/>
      </dsp:nvSpPr>
      <dsp:spPr>
        <a:xfrm>
          <a:off x="7005470" y="437253"/>
          <a:ext cx="1666688" cy="10000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Abadi Extra Light" panose="020B0204020104020204" pitchFamily="34" charset="0"/>
            </a:rPr>
            <a:t>Low-fidelity prototype</a:t>
          </a:r>
        </a:p>
      </dsp:txBody>
      <dsp:txXfrm>
        <a:off x="7034759" y="466542"/>
        <a:ext cx="1608110" cy="941435"/>
      </dsp:txXfrm>
    </dsp:sp>
    <dsp:sp modelId="{7A759344-EDB9-4C2E-AFFF-B517173BA8A6}">
      <dsp:nvSpPr>
        <dsp:cNvPr id="0" name=""/>
        <dsp:cNvSpPr/>
      </dsp:nvSpPr>
      <dsp:spPr>
        <a:xfrm>
          <a:off x="8838827" y="730590"/>
          <a:ext cx="353338" cy="413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>
            <a:latin typeface="Abadi Extra Light" panose="020B0204020104020204" pitchFamily="34" charset="0"/>
          </a:endParaRPr>
        </a:p>
      </dsp:txBody>
      <dsp:txXfrm>
        <a:off x="8838827" y="813258"/>
        <a:ext cx="247337" cy="248002"/>
      </dsp:txXfrm>
    </dsp:sp>
    <dsp:sp modelId="{0C7D5754-3034-4209-A511-D3A050CEF507}">
      <dsp:nvSpPr>
        <dsp:cNvPr id="0" name=""/>
        <dsp:cNvSpPr/>
      </dsp:nvSpPr>
      <dsp:spPr>
        <a:xfrm>
          <a:off x="9338834" y="437253"/>
          <a:ext cx="1666688" cy="10000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Abadi Extra Light" panose="020B0204020104020204" pitchFamily="34" charset="0"/>
            </a:rPr>
            <a:t>Final idea</a:t>
          </a:r>
        </a:p>
      </dsp:txBody>
      <dsp:txXfrm>
        <a:off x="9368123" y="466542"/>
        <a:ext cx="1608110" cy="941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47742-C5F2-49FF-85AB-FAD8A1476F6C}">
      <dsp:nvSpPr>
        <dsp:cNvPr id="0" name=""/>
        <dsp:cNvSpPr/>
      </dsp:nvSpPr>
      <dsp:spPr>
        <a:xfrm>
          <a:off x="1212569" y="788744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5191-D4C1-49CF-ADA2-B3B114E87096}">
      <dsp:nvSpPr>
        <dsp:cNvPr id="0" name=""/>
        <dsp:cNvSpPr/>
      </dsp:nvSpPr>
      <dsp:spPr>
        <a:xfrm>
          <a:off x="417971" y="2505093"/>
          <a:ext cx="288945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Abadi Extra Light" panose="020B0204020104020204" pitchFamily="34" charset="0"/>
            </a:rPr>
            <a:t>Building up an UI prototype from rough sketches </a:t>
          </a:r>
          <a:endParaRPr lang="en-US" sz="2400" kern="1200">
            <a:latin typeface="Abadi Extra Light" panose="020B0204020104020204" pitchFamily="34" charset="0"/>
          </a:endParaRPr>
        </a:p>
      </dsp:txBody>
      <dsp:txXfrm>
        <a:off x="417971" y="2505093"/>
        <a:ext cx="2889450" cy="1057500"/>
      </dsp:txXfrm>
    </dsp:sp>
    <dsp:sp modelId="{955276D4-E32C-4509-AE57-01BDBE869112}">
      <dsp:nvSpPr>
        <dsp:cNvPr id="0" name=""/>
        <dsp:cNvSpPr/>
      </dsp:nvSpPr>
      <dsp:spPr>
        <a:xfrm>
          <a:off x="4607673" y="788744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88A0E-AA2F-418D-A261-40A37DFCBBBD}">
      <dsp:nvSpPr>
        <dsp:cNvPr id="0" name=""/>
        <dsp:cNvSpPr/>
      </dsp:nvSpPr>
      <dsp:spPr>
        <a:xfrm>
          <a:off x="3813075" y="2505093"/>
          <a:ext cx="288945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Abadi Extra Light" panose="020B0204020104020204" pitchFamily="34" charset="0"/>
            </a:rPr>
            <a:t>Refining the organization of the application</a:t>
          </a:r>
          <a:endParaRPr lang="en-US" sz="2400" kern="1200">
            <a:latin typeface="Abadi Extra Light" panose="020B0204020104020204" pitchFamily="34" charset="0"/>
          </a:endParaRPr>
        </a:p>
      </dsp:txBody>
      <dsp:txXfrm>
        <a:off x="3813075" y="2505093"/>
        <a:ext cx="2889450" cy="1057500"/>
      </dsp:txXfrm>
    </dsp:sp>
    <dsp:sp modelId="{E46EB9F1-40E5-4632-9EC0-C0743FF80DB9}">
      <dsp:nvSpPr>
        <dsp:cNvPr id="0" name=""/>
        <dsp:cNvSpPr/>
      </dsp:nvSpPr>
      <dsp:spPr>
        <a:xfrm>
          <a:off x="8002777" y="788744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2D682-48B0-453D-A163-ED6FAA1D1454}">
      <dsp:nvSpPr>
        <dsp:cNvPr id="0" name=""/>
        <dsp:cNvSpPr/>
      </dsp:nvSpPr>
      <dsp:spPr>
        <a:xfrm>
          <a:off x="7208178" y="2505093"/>
          <a:ext cx="288945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>
              <a:latin typeface="Abadi Extra Light" panose="020B0204020104020204" pitchFamily="34" charset="0"/>
            </a:rPr>
            <a:t>Understanding how to implement the must-be-included tasks</a:t>
          </a:r>
          <a:endParaRPr lang="en-US" sz="2400" kern="1200">
            <a:latin typeface="Abadi Extra Light" panose="020B0204020104020204" pitchFamily="34" charset="0"/>
          </a:endParaRPr>
        </a:p>
      </dsp:txBody>
      <dsp:txXfrm>
        <a:off x="7208178" y="2505093"/>
        <a:ext cx="2889450" cy="105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EF57-1B3F-4A60-B85E-E709396E50E6}" type="datetimeFigureOut">
              <a:rPr lang="en-CA" smtClean="0"/>
              <a:t>2020-11-09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0AE00-CDD3-452A-887F-8E5D9811910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15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19E65-6F77-4AE5-9511-7AD49D9B1B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3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0AE00-CDD3-452A-887F-8E5D9811910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1913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19E65-6F77-4AE5-9511-7AD49D9B1B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6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D7BA6-3813-4A02-A3ED-5ED6D7017E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9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77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1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52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7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1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1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0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54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5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6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audio" Target="../media/media2.m4a"/><Relationship Id="rId16" Type="http://schemas.openxmlformats.org/officeDocument/2006/relationships/image" Target="../media/image14.png"/><Relationship Id="rId20" Type="http://schemas.openxmlformats.org/officeDocument/2006/relationships/image" Target="../media/image2.png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.jpe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2.png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image" Target="../media/image28.png"/><Relationship Id="rId18" Type="http://schemas.openxmlformats.org/officeDocument/2006/relationships/image" Target="../media/image2.png"/><Relationship Id="rId3" Type="http://schemas.openxmlformats.org/officeDocument/2006/relationships/audio" Target="../media/media8.m4a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microsoft.com/office/2007/relationships/media" Target="../media/media8.m4a"/><Relationship Id="rId16" Type="http://schemas.openxmlformats.org/officeDocument/2006/relationships/image" Target="../media/image31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audio" Target="../media/media3.m4a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microsoft.com/office/2007/relationships/media" Target="../media/media3.m4a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4.xml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811F62BE-A7D3-42C8-AEF6-EC63B2E0DA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</a:blip>
          <a:srcRect t="8222" b="75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0AAE1-A132-4C2F-B293-042DB68A5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127324"/>
          </a:xfrm>
        </p:spPr>
        <p:txBody>
          <a:bodyPr anchor="ctr">
            <a:normAutofit/>
          </a:bodyPr>
          <a:lstStyle/>
          <a:p>
            <a:r>
              <a:rPr lang="en-CA" sz="8000">
                <a:latin typeface="Century Gothic"/>
                <a:ea typeface="Inter Black" panose="020B0A02050000000004" pitchFamily="34" charset="0"/>
                <a:cs typeface="Inter Black" panose="020B0A02050000000004" pitchFamily="34" charset="0"/>
              </a:rPr>
              <a:t>Project Stage 3 </a:t>
            </a:r>
            <a:r>
              <a:rPr lang="en-CA" sz="4800">
                <a:latin typeface="Century Gothic"/>
                <a:ea typeface="Inter Black" panose="020B0A02050000000004" pitchFamily="34" charset="0"/>
                <a:cs typeface="Inter Black" panose="020B0A02050000000004" pitchFamily="34" charset="0"/>
              </a:rPr>
              <a:t>Team J </a:t>
            </a:r>
            <a:r>
              <a:rPr lang="en-CA" sz="4800">
                <a:latin typeface="Inter Black"/>
                <a:ea typeface="Inter Black" panose="020B0A02050000000004" pitchFamily="34" charset="0"/>
                <a:cs typeface="Inter Black" panose="020B0A02050000000004" pitchFamily="34" charset="0"/>
              </a:rPr>
              <a:t> </a:t>
            </a:r>
            <a:endParaRPr lang="en-CA" sz="8000">
              <a:latin typeface="Inter Black"/>
              <a:ea typeface="Inter Black" panose="020B0A02050000000004" pitchFamily="34" charset="0"/>
              <a:cs typeface="Inter Black" panose="020B0A0205000000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0E841-6ECE-4946-97BD-ACC8D1004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3952195"/>
            <a:ext cx="8655200" cy="1128134"/>
          </a:xfrm>
        </p:spPr>
        <p:txBody>
          <a:bodyPr>
            <a:noAutofit/>
          </a:bodyPr>
          <a:lstStyle/>
          <a:p>
            <a:r>
              <a:rPr lang="en-CA" sz="2000">
                <a:latin typeface="Abadi Extra Light" panose="020B0204020104020204" pitchFamily="34" charset="0"/>
              </a:rPr>
              <a:t>CPSC 481 – Fall 2020</a:t>
            </a:r>
          </a:p>
          <a:p>
            <a:r>
              <a:rPr lang="en-CA" sz="2000">
                <a:latin typeface="Abadi Extra Light" panose="020B0204020104020204" pitchFamily="34" charset="0"/>
              </a:rPr>
              <a:t>TA: </a:t>
            </a:r>
            <a:r>
              <a:rPr lang="en-CA" sz="2000" err="1">
                <a:latin typeface="Abadi Extra Light" panose="020B0204020104020204" pitchFamily="34" charset="0"/>
              </a:rPr>
              <a:t>Hessam</a:t>
            </a:r>
            <a:r>
              <a:rPr lang="en-CA" sz="2000">
                <a:latin typeface="Abadi Extra Light" panose="020B0204020104020204" pitchFamily="34" charset="0"/>
              </a:rPr>
              <a:t> </a:t>
            </a:r>
            <a:r>
              <a:rPr lang="en-CA" sz="2000" err="1">
                <a:latin typeface="Abadi Extra Light" panose="020B0204020104020204" pitchFamily="34" charset="0"/>
              </a:rPr>
              <a:t>Djavaherpour</a:t>
            </a:r>
            <a:endParaRPr lang="en-CA" sz="2000">
              <a:latin typeface="Abadi Extra Light" panose="020B0204020104020204" pitchFamily="34" charset="0"/>
            </a:endParaRPr>
          </a:p>
          <a:p>
            <a:r>
              <a:rPr lang="en-CA" sz="2000">
                <a:latin typeface="Abadi Extra Light" panose="020B0204020104020204" pitchFamily="34" charset="0"/>
              </a:rPr>
              <a:t>Minh Hang Chu, Edward </a:t>
            </a:r>
            <a:r>
              <a:rPr lang="en-CA" sz="2000" err="1">
                <a:latin typeface="Abadi Extra Light" panose="020B0204020104020204" pitchFamily="34" charset="0"/>
              </a:rPr>
              <a:t>Mah</a:t>
            </a:r>
            <a:r>
              <a:rPr lang="en-CA" sz="2000">
                <a:latin typeface="Abadi Extra Light" panose="020B0204020104020204" pitchFamily="34" charset="0"/>
              </a:rPr>
              <a:t>, Yunfan Yang, Nicolas </a:t>
            </a:r>
            <a:r>
              <a:rPr lang="en-CA" sz="2000" err="1">
                <a:latin typeface="Abadi Extra Light" panose="020B0204020104020204" pitchFamily="34" charset="0"/>
              </a:rPr>
              <a:t>Urrego</a:t>
            </a:r>
            <a:endParaRPr lang="en-CA" sz="2000">
              <a:latin typeface="Abadi Extra Light" panose="020B0204020104020204" pitchFamily="34" charset="0"/>
            </a:endParaRPr>
          </a:p>
          <a:p>
            <a:endParaRPr lang="en-CA" sz="2000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2164CD-A041-4FD4-9230-2B11A7963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88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391"/>
    </mc:Choice>
    <mc:Fallback>
      <p:transition spd="slow" advTm="9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9C76D-6FA1-4E2C-8886-466604ED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891" y="290954"/>
            <a:ext cx="7210063" cy="1133499"/>
          </a:xfrm>
        </p:spPr>
        <p:txBody>
          <a:bodyPr>
            <a:normAutofit/>
          </a:bodyPr>
          <a:lstStyle/>
          <a:p>
            <a:pPr algn="ctr"/>
            <a:r>
              <a:rPr lang="en-CA" sz="5200">
                <a:latin typeface="Century Gothic" panose="020B0502020202020204" pitchFamily="34" charset="0"/>
              </a:rPr>
              <a:t>Cognitive evaluation</a:t>
            </a:r>
          </a:p>
        </p:txBody>
      </p: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FC8CEE2A-57C5-4A2D-9D3D-0EA2764D6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97389"/>
            <a:ext cx="5804300" cy="3759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>
                <a:latin typeface="Abadi Extra Light"/>
                <a:cs typeface="Calibri"/>
              </a:rPr>
              <a:t>Making pages instead of popups</a:t>
            </a:r>
          </a:p>
          <a:p>
            <a:pPr marL="0" indent="0">
              <a:buNone/>
            </a:pPr>
            <a:endParaRPr lang="en-CA">
              <a:latin typeface="Abadi Extra Light"/>
              <a:cs typeface="Calibri"/>
            </a:endParaRPr>
          </a:p>
          <a:p>
            <a:pPr marL="0" indent="0">
              <a:buNone/>
            </a:pPr>
            <a:r>
              <a:rPr lang="en-CA">
                <a:latin typeface="Abadi Extra Light"/>
                <a:cs typeface="Calibri"/>
              </a:rPr>
              <a:t>Removing navigation bar from all pages</a:t>
            </a:r>
          </a:p>
          <a:p>
            <a:pPr marL="0" indent="0">
              <a:buNone/>
            </a:pPr>
            <a:endParaRPr lang="en-CA">
              <a:latin typeface="Abadi Extra Light"/>
              <a:cs typeface="Calibri"/>
            </a:endParaRPr>
          </a:p>
          <a:p>
            <a:pPr marL="0" indent="0">
              <a:buNone/>
            </a:pPr>
            <a:r>
              <a:rPr lang="en-CA">
                <a:latin typeface="Abadi Extra Light"/>
                <a:cs typeface="Calibri"/>
              </a:rPr>
              <a:t>Implementing icons as much as possible</a:t>
            </a:r>
          </a:p>
          <a:p>
            <a:pPr marL="0" indent="0">
              <a:buNone/>
            </a:pPr>
            <a:endParaRPr lang="en-CA">
              <a:latin typeface="Abadi Extra Light" panose="020B0204020104020204" pitchFamily="34" charset="0"/>
              <a:cs typeface="Calibri"/>
            </a:endParaRPr>
          </a:p>
          <a:p>
            <a:pPr marL="0" indent="0">
              <a:buNone/>
            </a:pPr>
            <a:r>
              <a:rPr lang="en-CA">
                <a:latin typeface="Abadi Extra Light"/>
                <a:cs typeface="Calibri"/>
              </a:rPr>
              <a:t>Removed the host </a:t>
            </a:r>
            <a:endParaRPr lang="en-CA">
              <a:latin typeface="Abadi Extra Light" panose="020B0204020104020204" pitchFamily="34" charset="0"/>
              <a:cs typeface="Calibri"/>
            </a:endParaRPr>
          </a:p>
          <a:p>
            <a:endParaRPr lang="en-CA">
              <a:latin typeface="Abadi Extra Light" panose="020B0204020104020204" pitchFamily="34" charset="0"/>
              <a:cs typeface="Calibri"/>
            </a:endParaRPr>
          </a:p>
        </p:txBody>
      </p:sp>
      <p:pic>
        <p:nvPicPr>
          <p:cNvPr id="8" name="Picture 7" descr="Two people look at color charts">
            <a:extLst>
              <a:ext uri="{FF2B5EF4-FFF2-40B4-BE49-F238E27FC236}">
                <a16:creationId xmlns:a16="http://schemas.microsoft.com/office/drawing/2014/main" id="{B603AC61-744A-46B4-889A-3DFF42717F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8" r="19319"/>
          <a:stretch/>
        </p:blipFill>
        <p:spPr>
          <a:xfrm>
            <a:off x="-1" y="0"/>
            <a:ext cx="4710896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DAEFE7-8D12-46B6-AA42-36573622C798}"/>
              </a:ext>
            </a:extLst>
          </p:cNvPr>
          <p:cNvSpPr/>
          <p:nvPr/>
        </p:nvSpPr>
        <p:spPr>
          <a:xfrm>
            <a:off x="5167454" y="1270010"/>
            <a:ext cx="1395392" cy="998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badi Extra Light" panose="020B0204020104020204" pitchFamily="34" charset="0"/>
            </a:endParaRPr>
          </a:p>
        </p:txBody>
      </p:sp>
      <p:pic>
        <p:nvPicPr>
          <p:cNvPr id="13" name="Graphic 12" descr="Woman">
            <a:extLst>
              <a:ext uri="{FF2B5EF4-FFF2-40B4-BE49-F238E27FC236}">
                <a16:creationId xmlns:a16="http://schemas.microsoft.com/office/drawing/2014/main" id="{D22A7E78-61CD-4390-A126-0A6CD2785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821" y="5163737"/>
            <a:ext cx="540000" cy="540000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60575FE8-B2F5-4E5A-87A5-11F0F32FE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99821" y="4132949"/>
            <a:ext cx="540000" cy="540000"/>
          </a:xfrm>
          <a:prstGeom prst="rect">
            <a:avLst/>
          </a:prstGeom>
        </p:spPr>
      </p:pic>
      <p:pic>
        <p:nvPicPr>
          <p:cNvPr id="24" name="Graphic 23" descr="Hamburger Menu Icon">
            <a:extLst>
              <a:ext uri="{FF2B5EF4-FFF2-40B4-BE49-F238E27FC236}">
                <a16:creationId xmlns:a16="http://schemas.microsoft.com/office/drawing/2014/main" id="{AD321937-41A3-4971-A540-A7079ED352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99821" y="3102161"/>
            <a:ext cx="540000" cy="540000"/>
          </a:xfrm>
          <a:prstGeom prst="rect">
            <a:avLst/>
          </a:prstGeom>
        </p:spPr>
      </p:pic>
      <p:pic>
        <p:nvPicPr>
          <p:cNvPr id="26" name="Graphic 25" descr="Smart Phone">
            <a:extLst>
              <a:ext uri="{FF2B5EF4-FFF2-40B4-BE49-F238E27FC236}">
                <a16:creationId xmlns:a16="http://schemas.microsoft.com/office/drawing/2014/main" id="{6DCDA39F-FB5D-4209-B313-D7930E81D5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99821" y="2071373"/>
            <a:ext cx="540000" cy="540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9748244-7516-476E-B564-05176721A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45"/>
    </mc:Choice>
    <mc:Fallback xmlns="">
      <p:transition spd="slow" advTm="61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Person eating sushi with chopsticks">
            <a:extLst>
              <a:ext uri="{FF2B5EF4-FFF2-40B4-BE49-F238E27FC236}">
                <a16:creationId xmlns:a16="http://schemas.microsoft.com/office/drawing/2014/main" id="{0897535E-509A-41FD-965D-93D95DF3C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CF8E8-7388-4072-B6C9-1D21D6EF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1" y="2000404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latin typeface="Century Gothic"/>
              </a:rPr>
              <a:t>THANKS </a:t>
            </a:r>
            <a:br>
              <a:rPr lang="en-US" sz="8000">
                <a:latin typeface="Century Gothic"/>
              </a:rPr>
            </a:br>
            <a:r>
              <a:rPr lang="en-US" sz="3600">
                <a:latin typeface="Century Gothic"/>
              </a:rPr>
              <a:t>FOR WATCHING!</a:t>
            </a:r>
            <a:endParaRPr lang="en-US" sz="800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DFA3DD-EBE3-4BF2-BB84-004654A725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4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422"/>
    </mc:Choice>
    <mc:Fallback xmlns="">
      <p:transition spd="slow" advTm="5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4570-163A-4924-8876-05FA1BAC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314" y="180841"/>
            <a:ext cx="6921685" cy="7873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>
                <a:latin typeface="Century Gothic" panose="020B0502020202020204" pitchFamily="34" charset="0"/>
              </a:rPr>
              <a:t>Project Idea</a:t>
            </a:r>
          </a:p>
        </p:txBody>
      </p:sp>
      <p:pic>
        <p:nvPicPr>
          <p:cNvPr id="13" name="Picture 12" descr="Businessman text messaging">
            <a:extLst>
              <a:ext uri="{FF2B5EF4-FFF2-40B4-BE49-F238E27FC236}">
                <a16:creationId xmlns:a16="http://schemas.microsoft.com/office/drawing/2014/main" id="{F4BE4F77-0411-4EFA-83AD-29A6B7B35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1" r="23825" b="-2"/>
          <a:stretch/>
        </p:blipFill>
        <p:spPr>
          <a:xfrm>
            <a:off x="0" y="0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F164-EA04-4C4A-96F6-FF3DF02AF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7351" y="2600083"/>
            <a:ext cx="5806440" cy="34492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000">
                <a:solidFill>
                  <a:schemeClr val="tx1"/>
                </a:solidFill>
                <a:latin typeface="Abadi Extra Light" panose="020B0204020104020204" pitchFamily="34" charset="0"/>
              </a:rPr>
              <a:t>Select date, time, number of people, and seat preference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5CDB3E-E202-457E-ADD8-FA9E78656DF0}"/>
              </a:ext>
            </a:extLst>
          </p:cNvPr>
          <p:cNvSpPr txBox="1">
            <a:spLocks/>
          </p:cNvSpPr>
          <p:nvPr/>
        </p:nvSpPr>
        <p:spPr>
          <a:xfrm>
            <a:off x="5337351" y="1858592"/>
            <a:ext cx="5806440" cy="39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Abadi Extra Light" panose="020B0204020104020204" pitchFamily="34" charset="0"/>
              </a:rPr>
              <a:t>Sign in as a guest or have an account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E7649-AADF-47F5-BCFD-DA488BC1D17C}"/>
              </a:ext>
            </a:extLst>
          </p:cNvPr>
          <p:cNvSpPr txBox="1"/>
          <p:nvPr/>
        </p:nvSpPr>
        <p:spPr>
          <a:xfrm>
            <a:off x="5337351" y="329701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Abadi Extra Light" panose="020B0204020104020204" pitchFamily="34" charset="0"/>
              </a:rPr>
              <a:t>View a list of restaurants grouped by types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20F9CF-809B-485F-B283-D408F77D67AC}"/>
              </a:ext>
            </a:extLst>
          </p:cNvPr>
          <p:cNvSpPr txBox="1"/>
          <p:nvPr/>
        </p:nvSpPr>
        <p:spPr>
          <a:xfrm>
            <a:off x="5337351" y="393598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Abadi Extra Light" panose="020B0204020104020204" pitchFamily="34" charset="0"/>
              </a:rPr>
              <a:t>View restaurants information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F12709-D738-4F73-A55F-E1E7A38F120B}"/>
              </a:ext>
            </a:extLst>
          </p:cNvPr>
          <p:cNvSpPr txBox="1"/>
          <p:nvPr/>
        </p:nvSpPr>
        <p:spPr>
          <a:xfrm>
            <a:off x="5337351" y="45640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Abadi Extra Light" panose="020B0204020104020204" pitchFamily="34" charset="0"/>
              </a:rPr>
              <a:t>Preview restaurants menus before reserving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C751D-B2AA-42C9-B3CC-88643D9450C9}"/>
              </a:ext>
            </a:extLst>
          </p:cNvPr>
          <p:cNvSpPr txBox="1"/>
          <p:nvPr/>
        </p:nvSpPr>
        <p:spPr>
          <a:xfrm>
            <a:off x="5337351" y="513181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Abadi Extra Light" panose="020B0204020104020204" pitchFamily="34" charset="0"/>
              </a:rPr>
              <a:t>Pre-order food items and invite other people to a reservation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428D31-013B-4531-9F78-883053605CA7}"/>
              </a:ext>
            </a:extLst>
          </p:cNvPr>
          <p:cNvSpPr txBox="1"/>
          <p:nvPr/>
        </p:nvSpPr>
        <p:spPr>
          <a:xfrm>
            <a:off x="5337351" y="59197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Abadi Extra Light" panose="020B0204020104020204" pitchFamily="34" charset="0"/>
              </a:rPr>
              <a:t>Leave reviews for a restaurant</a:t>
            </a:r>
          </a:p>
        </p:txBody>
      </p:sp>
      <p:pic>
        <p:nvPicPr>
          <p:cNvPr id="16" name="Graphic 15" descr="Rating">
            <a:extLst>
              <a:ext uri="{FF2B5EF4-FFF2-40B4-BE49-F238E27FC236}">
                <a16:creationId xmlns:a16="http://schemas.microsoft.com/office/drawing/2014/main" id="{B3234206-6694-4DA9-BF65-A590BD97E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13034" y="5894950"/>
            <a:ext cx="540000" cy="540000"/>
          </a:xfrm>
          <a:prstGeom prst="rect">
            <a:avLst/>
          </a:prstGeom>
        </p:spPr>
      </p:pic>
      <p:pic>
        <p:nvPicPr>
          <p:cNvPr id="20" name="Graphic 19" descr="Information">
            <a:extLst>
              <a:ext uri="{FF2B5EF4-FFF2-40B4-BE49-F238E27FC236}">
                <a16:creationId xmlns:a16="http://schemas.microsoft.com/office/drawing/2014/main" id="{246F420D-D46A-435A-BF99-979F56A04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59762" y="3938708"/>
            <a:ext cx="446545" cy="446545"/>
          </a:xfrm>
          <a:prstGeom prst="rect">
            <a:avLst/>
          </a:prstGeom>
        </p:spPr>
      </p:pic>
      <p:pic>
        <p:nvPicPr>
          <p:cNvPr id="22" name="Graphic 21" descr="List">
            <a:extLst>
              <a:ext uri="{FF2B5EF4-FFF2-40B4-BE49-F238E27FC236}">
                <a16:creationId xmlns:a16="http://schemas.microsoft.com/office/drawing/2014/main" id="{3A0F7E5A-B2C3-4E72-B4E6-04F687484F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59762" y="3312106"/>
            <a:ext cx="446545" cy="446545"/>
          </a:xfrm>
          <a:prstGeom prst="rect">
            <a:avLst/>
          </a:prstGeom>
        </p:spPr>
      </p:pic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D81F9A30-04C3-45FB-89F8-3BEF4EED85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13034" y="1746409"/>
            <a:ext cx="540000" cy="540000"/>
          </a:xfrm>
          <a:prstGeom prst="rect">
            <a:avLst/>
          </a:prstGeom>
        </p:spPr>
      </p:pic>
      <p:pic>
        <p:nvPicPr>
          <p:cNvPr id="26" name="Graphic 25" descr="Daily calendar">
            <a:extLst>
              <a:ext uri="{FF2B5EF4-FFF2-40B4-BE49-F238E27FC236}">
                <a16:creationId xmlns:a16="http://schemas.microsoft.com/office/drawing/2014/main" id="{0D1E7D0F-B15E-4F34-8A4A-13501F09BD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3034" y="2514898"/>
            <a:ext cx="540000" cy="540000"/>
          </a:xfrm>
          <a:prstGeom prst="rect">
            <a:avLst/>
          </a:prstGeom>
        </p:spPr>
      </p:pic>
      <p:pic>
        <p:nvPicPr>
          <p:cNvPr id="28" name="Graphic 27" descr="Menu">
            <a:extLst>
              <a:ext uri="{FF2B5EF4-FFF2-40B4-BE49-F238E27FC236}">
                <a16:creationId xmlns:a16="http://schemas.microsoft.com/office/drawing/2014/main" id="{B22E3337-4F99-4985-9282-A5228222A1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67219" y="4558733"/>
            <a:ext cx="431631" cy="431631"/>
          </a:xfrm>
          <a:prstGeom prst="rect">
            <a:avLst/>
          </a:prstGeom>
        </p:spPr>
      </p:pic>
      <p:pic>
        <p:nvPicPr>
          <p:cNvPr id="30" name="Graphic 29" descr="Shopping cart">
            <a:extLst>
              <a:ext uri="{FF2B5EF4-FFF2-40B4-BE49-F238E27FC236}">
                <a16:creationId xmlns:a16="http://schemas.microsoft.com/office/drawing/2014/main" id="{25AFA4E6-1FB7-4908-AC18-D67A28B8FE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44867" y="5159987"/>
            <a:ext cx="476335" cy="476335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29BC3CD5-CA73-4BE7-9CF3-E68337992685}"/>
              </a:ext>
            </a:extLst>
          </p:cNvPr>
          <p:cNvSpPr txBox="1">
            <a:spLocks/>
          </p:cNvSpPr>
          <p:nvPr/>
        </p:nvSpPr>
        <p:spPr>
          <a:xfrm>
            <a:off x="4402084" y="1066668"/>
            <a:ext cx="7495277" cy="446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latin typeface="Abadi" panose="020B0604020104020204" pitchFamily="34" charset="0"/>
              </a:rPr>
              <a:t>Reserving and Food Ordering Mobile Application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ED3CE6-5DB2-4FA6-BBA0-6861C0334EBC}"/>
              </a:ext>
            </a:extLst>
          </p:cNvPr>
          <p:cNvSpPr/>
          <p:nvPr/>
        </p:nvSpPr>
        <p:spPr>
          <a:xfrm>
            <a:off x="4507697" y="945919"/>
            <a:ext cx="1011556" cy="72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badi Extra Light" panose="020B0204020104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9FE002-8D62-4EF4-B8C1-4550FFA2EF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6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60"/>
    </mc:Choice>
    <mc:Fallback>
      <p:transition spd="slow" advTm="64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Western food arranged on table">
            <a:extLst>
              <a:ext uri="{FF2B5EF4-FFF2-40B4-BE49-F238E27FC236}">
                <a16:creationId xmlns:a16="http://schemas.microsoft.com/office/drawing/2014/main" id="{18ACC3AF-76B5-4A84-B16C-A624FE85E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567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136FF-8326-458B-A374-B2A06F68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1" y="1931054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latin typeface="Century Gothic" panose="020B0502020202020204" pitchFamily="34" charset="0"/>
                <a:ea typeface="Inter Black" panose="020B0A02050000000004" pitchFamily="34" charset="0"/>
                <a:cs typeface="Inter Black" panose="020B0A02050000000004" pitchFamily="34" charset="0"/>
              </a:rPr>
              <a:t>DEMO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33860A-C289-4A8C-8E24-8E947E89F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6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38"/>
    </mc:Choice>
    <mc:Fallback>
      <p:transition spd="slow" advTm="1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PSC481Demo">
            <a:hlinkClick r:id="" action="ppaction://media"/>
            <a:extLst>
              <a:ext uri="{FF2B5EF4-FFF2-40B4-BE49-F238E27FC236}">
                <a16:creationId xmlns:a16="http://schemas.microsoft.com/office/drawing/2014/main" id="{A57873A8-C7F3-4752-9214-A147A296E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91" y="56110"/>
            <a:ext cx="12151609" cy="68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6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akery cabinet with assortment of pastries">
            <a:extLst>
              <a:ext uri="{FF2B5EF4-FFF2-40B4-BE49-F238E27FC236}">
                <a16:creationId xmlns:a16="http://schemas.microsoft.com/office/drawing/2014/main" id="{BF65F583-5D2C-45DF-8273-A943C0C4ED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b="9769"/>
          <a:stretch/>
        </p:blipFill>
        <p:spPr>
          <a:xfrm>
            <a:off x="20" y="-2922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20176-529D-425E-9780-7C538A58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1" y="2362257"/>
            <a:ext cx="8652938" cy="20991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>
                <a:latin typeface="Century Gothic" panose="020B0502020202020204" pitchFamily="34" charset="0"/>
                <a:ea typeface="Inter Black" panose="020B0A02050000000004" pitchFamily="34" charset="0"/>
                <a:cs typeface="Inter Black" panose="020B0A02050000000004" pitchFamily="34" charset="0"/>
              </a:rPr>
              <a:t>OUR JOURNEY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08AEF4-B3D0-43BC-BF30-CC39DF14C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8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663"/>
    </mc:Choice>
    <mc:Fallback>
      <p:transition spd="slow" advTm="13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A3F11A-5176-4655-B475-18F8D5F439A7}"/>
              </a:ext>
            </a:extLst>
          </p:cNvPr>
          <p:cNvSpPr/>
          <p:nvPr/>
        </p:nvSpPr>
        <p:spPr>
          <a:xfrm>
            <a:off x="0" y="0"/>
            <a:ext cx="12192000" cy="9971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F5EA48-E56D-43D3-990E-B59679A3EE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884754"/>
              </p:ext>
            </p:extLst>
          </p:nvPr>
        </p:nvGraphicFramePr>
        <p:xfrm>
          <a:off x="643890" y="4694778"/>
          <a:ext cx="11010900" cy="187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2DAC4056-6B04-4108-A48F-7324ABE391F5}"/>
              </a:ext>
            </a:extLst>
          </p:cNvPr>
          <p:cNvGrpSpPr/>
          <p:nvPr/>
        </p:nvGrpSpPr>
        <p:grpSpPr>
          <a:xfrm>
            <a:off x="3209710" y="1283471"/>
            <a:ext cx="5772579" cy="3406862"/>
            <a:chOff x="2879090" y="1504640"/>
            <a:chExt cx="5494879" cy="32102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266760-704E-4CA8-AEFE-BB6068890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39" r="33809"/>
            <a:stretch/>
          </p:blipFill>
          <p:spPr>
            <a:xfrm>
              <a:off x="2879090" y="1524000"/>
              <a:ext cx="3464560" cy="31908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458768-1EE0-40B5-89EE-D13D894D5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73850" y="1504640"/>
              <a:ext cx="1700119" cy="3113715"/>
            </a:xfrm>
            <a:prstGeom prst="rect">
              <a:avLst/>
            </a:prstGeom>
          </p:spPr>
        </p:pic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E02A7F7E-76A5-40E6-A2C3-B64DF7F4947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45000"/>
          </a:blip>
          <a:srcRect l="96" t="46400" r="-601" b="43522"/>
          <a:stretch/>
        </p:blipFill>
        <p:spPr>
          <a:xfrm>
            <a:off x="0" y="4445"/>
            <a:ext cx="12298680" cy="997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5AE89-B54A-4891-816E-D0C3AE4B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" y="-80872"/>
            <a:ext cx="10515600" cy="1158875"/>
          </a:xfrm>
        </p:spPr>
        <p:txBody>
          <a:bodyPr/>
          <a:lstStyle/>
          <a:p>
            <a:r>
              <a:rPr lang="en-CA">
                <a:solidFill>
                  <a:schemeClr val="bg1"/>
                </a:solidFill>
                <a:latin typeface="Century Gothic" panose="020B0502020202020204" pitchFamily="34" charset="0"/>
              </a:rPr>
              <a:t>Refining Ideas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C13A7D1C-138C-4FBB-96AA-2909BC752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3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23"/>
    </mc:Choice>
    <mc:Fallback>
      <p:transition spd="slow" advTm="51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D4F57-CD92-4BCA-8948-AE2C1627D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" t="7349" r="923" b="2581"/>
          <a:stretch/>
        </p:blipFill>
        <p:spPr>
          <a:xfrm>
            <a:off x="-10160" y="0"/>
            <a:ext cx="9356644" cy="6858000"/>
          </a:xfrm>
          <a:prstGeom prst="rect">
            <a:avLst/>
          </a:prstGeom>
          <a:ln>
            <a:noFill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9893A79-BB80-46BC-8083-683058ED9C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</a:blip>
          <a:srcRect l="10583" t="9345" r="64584" b="6386"/>
          <a:stretch/>
        </p:blipFill>
        <p:spPr>
          <a:xfrm>
            <a:off x="9346484" y="-2922"/>
            <a:ext cx="2845516" cy="685799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80215A5-8F2B-43E7-B368-425998AA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0" y="2984992"/>
            <a:ext cx="2336800" cy="88801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Century Gothic" panose="020B0502020202020204" pitchFamily="34" charset="0"/>
              </a:rPr>
              <a:t>Affinity Diagram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30E1704-879B-483A-B185-9813E5B92B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4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36"/>
    </mc:Choice>
    <mc:Fallback>
      <p:transition spd="slow" advTm="144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5602B5-A740-4204-9483-30C22027BF53}"/>
              </a:ext>
            </a:extLst>
          </p:cNvPr>
          <p:cNvSpPr/>
          <p:nvPr/>
        </p:nvSpPr>
        <p:spPr>
          <a:xfrm>
            <a:off x="0" y="-1"/>
            <a:ext cx="12192000" cy="9971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2B92E9-5AB6-461C-AA63-B1339D7614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5000"/>
          </a:blip>
          <a:srcRect l="96" t="46400" r="-601" b="43522"/>
          <a:stretch/>
        </p:blipFill>
        <p:spPr>
          <a:xfrm>
            <a:off x="0" y="-1"/>
            <a:ext cx="12298680" cy="997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770BB-63FE-41A0-BF0D-108D5AA16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2" y="136075"/>
            <a:ext cx="10740902" cy="750948"/>
          </a:xfrm>
        </p:spPr>
        <p:txBody>
          <a:bodyPr/>
          <a:lstStyle/>
          <a:p>
            <a:r>
              <a:rPr lang="en-CA">
                <a:solidFill>
                  <a:schemeClr val="bg1"/>
                </a:solidFill>
                <a:latin typeface="Century Gothic" panose="020B0502020202020204" pitchFamily="34" charset="0"/>
              </a:rPr>
              <a:t>Storyboard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A8B3A5A-CD29-4F09-A330-53F28CC0CE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35243"/>
            <a:ext cx="540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A81660F-78CD-4B4D-8392-40D0679B9C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35243"/>
            <a:ext cx="540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drawing of a map&#10;&#10;Description automatically generated">
            <a:extLst>
              <a:ext uri="{FF2B5EF4-FFF2-40B4-BE49-F238E27FC236}">
                <a16:creationId xmlns:a16="http://schemas.microsoft.com/office/drawing/2014/main" id="{EC33BEE7-249C-46A8-B5BD-B0588C3D2C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35243"/>
            <a:ext cx="540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9143AC65-3EB8-4478-B704-8AE6F9C13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35243"/>
            <a:ext cx="540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1DA8671-41A4-488F-8E6F-3E57B7497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35243"/>
            <a:ext cx="540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6AF3F3CD-F636-4DB4-9CE5-0C1A3CA1C9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35243"/>
            <a:ext cx="540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079AE9AB-119F-4EF7-9328-01E1F93B3D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35243"/>
            <a:ext cx="540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CA2D8B5-5164-4EA4-8510-158A4699AC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035243"/>
            <a:ext cx="5400000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575E17-B51A-46EF-BA0B-8D4F8953AB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3891" y="1007294"/>
            <a:ext cx="11784218" cy="5785751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2226260-82A9-424B-82AE-314BA3C257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pic>
        <p:nvPicPr>
          <p:cNvPr id="18" name="Audio 2">
            <a:hlinkClick r:id="" action="ppaction://media"/>
            <a:extLst>
              <a:ext uri="{FF2B5EF4-FFF2-40B4-BE49-F238E27FC236}">
                <a16:creationId xmlns:a16="http://schemas.microsoft.com/office/drawing/2014/main" id="{D57EE8B7-59BE-49F2-A3DB-4780E290B46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34800" y="7014242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367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08"/>
    </mc:Choice>
    <mc:Fallback>
      <p:transition spd="slow" advTm="54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F9C5C4E-6311-4BF3-B903-726819BBB141}"/>
              </a:ext>
            </a:extLst>
          </p:cNvPr>
          <p:cNvSpPr/>
          <p:nvPr/>
        </p:nvSpPr>
        <p:spPr>
          <a:xfrm>
            <a:off x="0" y="-22486"/>
            <a:ext cx="12192000" cy="9971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6FBACC-DF04-48D3-A289-6E09B1B4D60F}"/>
              </a:ext>
            </a:extLst>
          </p:cNvPr>
          <p:cNvSpPr/>
          <p:nvPr/>
        </p:nvSpPr>
        <p:spPr>
          <a:xfrm>
            <a:off x="0" y="-22485"/>
            <a:ext cx="12188951" cy="7638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568258-EBD9-42AD-BFBE-EA4936DBEB0B}"/>
              </a:ext>
            </a:extLst>
          </p:cNvPr>
          <p:cNvSpPr/>
          <p:nvPr/>
        </p:nvSpPr>
        <p:spPr>
          <a:xfrm>
            <a:off x="0" y="-8516"/>
            <a:ext cx="12192000" cy="13634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E32FA4F2-5559-4BED-BD53-2B05251A06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</a:blip>
          <a:srcRect l="96" t="46400" r="-601" b="43522"/>
          <a:stretch/>
        </p:blipFill>
        <p:spPr>
          <a:xfrm>
            <a:off x="0" y="-23506"/>
            <a:ext cx="12298680" cy="1363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59E59-B0E1-4584-B814-1F72C62D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13" y="276649"/>
            <a:ext cx="10515600" cy="763805"/>
          </a:xfrm>
        </p:spPr>
        <p:txBody>
          <a:bodyPr>
            <a:normAutofit fontScale="90000"/>
          </a:bodyPr>
          <a:lstStyle/>
          <a:p>
            <a:r>
              <a:rPr lang="en-CA" sz="5200">
                <a:solidFill>
                  <a:schemeClr val="bg1"/>
                </a:solidFill>
                <a:latin typeface="Century Gothic" panose="020B0502020202020204" pitchFamily="34" charset="0"/>
              </a:rPr>
              <a:t>Lesson Learned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5F2A942-4B5E-4443-91CA-8E8189A87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7863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A9918D-20D0-44C6-9E31-FB1336882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7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03"/>
    </mc:Choice>
    <mc:Fallback xmlns="">
      <p:transition spd="slow" advTm="52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5|7|10.8|4.5|12.6|4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1162848B91B84D8B0216E7B4DD9659" ma:contentTypeVersion="8" ma:contentTypeDescription="Create a new document." ma:contentTypeScope="" ma:versionID="18639647f7c02ccae810bd626280d7d5">
  <xsd:schema xmlns:xsd="http://www.w3.org/2001/XMLSchema" xmlns:xs="http://www.w3.org/2001/XMLSchema" xmlns:p="http://schemas.microsoft.com/office/2006/metadata/properties" xmlns:ns2="1708c6e2-827e-4d74-980c-7f104a795eee" targetNamespace="http://schemas.microsoft.com/office/2006/metadata/properties" ma:root="true" ma:fieldsID="adbf0da47199f87c2448a14fe2c99a61" ns2:_="">
    <xsd:import namespace="1708c6e2-827e-4d74-980c-7f104a795e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08c6e2-827e-4d74-980c-7f104a795e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669A51-B16C-4D62-B264-78E8E1463217}">
  <ds:schemaRefs>
    <ds:schemaRef ds:uri="1708c6e2-827e-4d74-980c-7f104a795ee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E16726-00C9-4FB6-A2F6-A41299DD85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300E29-492C-4A19-8776-F3B04594BD0A}">
  <ds:schemaRefs>
    <ds:schemaRef ds:uri="1708c6e2-827e-4d74-980c-7f104a795e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</Words>
  <Application>Microsoft Office PowerPoint</Application>
  <PresentationFormat>Widescreen</PresentationFormat>
  <Paragraphs>40</Paragraphs>
  <Slides>11</Slides>
  <Notes>4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Abadi</vt:lpstr>
      <vt:lpstr>Abadi Extra Light</vt:lpstr>
      <vt:lpstr>Arial</vt:lpstr>
      <vt:lpstr>Calibri</vt:lpstr>
      <vt:lpstr>Calibri Light</vt:lpstr>
      <vt:lpstr>Century Gothic</vt:lpstr>
      <vt:lpstr>Inter Black</vt:lpstr>
      <vt:lpstr>Office Theme</vt:lpstr>
      <vt:lpstr>Project Stage 3 Team J  </vt:lpstr>
      <vt:lpstr>Project Idea</vt:lpstr>
      <vt:lpstr>DEMO</vt:lpstr>
      <vt:lpstr>PowerPoint Presentation</vt:lpstr>
      <vt:lpstr>OUR JOURNEY</vt:lpstr>
      <vt:lpstr>Refining Ideas</vt:lpstr>
      <vt:lpstr>Affinity Diagram</vt:lpstr>
      <vt:lpstr>Storyboard</vt:lpstr>
      <vt:lpstr>Lesson Learned</vt:lpstr>
      <vt:lpstr>Cognitive evaluation</vt:lpstr>
      <vt:lpstr>THANKS 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 Stage 3 Team J  </dc:title>
  <dc:creator>Minh Hang Chu</dc:creator>
  <cp:lastModifiedBy>Yunfan</cp:lastModifiedBy>
  <cp:revision>1</cp:revision>
  <dcterms:created xsi:type="dcterms:W3CDTF">2020-11-08T01:33:20Z</dcterms:created>
  <dcterms:modified xsi:type="dcterms:W3CDTF">2020-11-08T23:02:12Z</dcterms:modified>
</cp:coreProperties>
</file>